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90" r:id="rId2"/>
    <p:sldId id="291" r:id="rId3"/>
    <p:sldId id="292" r:id="rId4"/>
    <p:sldId id="293" r:id="rId5"/>
    <p:sldId id="294" r:id="rId6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8"/>
    <p:restoredTop sz="94582"/>
  </p:normalViewPr>
  <p:slideViewPr>
    <p:cSldViewPr snapToGrid="0" snapToObjects="1">
      <p:cViewPr>
        <p:scale>
          <a:sx n="81" d="100"/>
          <a:sy n="81" d="100"/>
        </p:scale>
        <p:origin x="278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F7BF-5CCF-704C-8EC8-29A90872B71D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4CBE6-C1C9-ED4A-901E-2507AD44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7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6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3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D977-4B69-4A44-AF1B-9D62CE1F07AC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6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28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60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507" y="6259368"/>
            <a:ext cx="704763" cy="899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0" y="6259367"/>
            <a:ext cx="704763" cy="899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631" y="6259368"/>
            <a:ext cx="704763" cy="899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63" y="6259368"/>
            <a:ext cx="704763" cy="8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5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24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27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3133</TotalTime>
  <Words>0</Words>
  <Application>Microsoft Macintosh PowerPoint</Application>
  <PresentationFormat>Letter Paper (8.5x11 in)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marge.sheridan@comcast.net</dc:creator>
  <cp:lastModifiedBy>Marjorie Sheridan</cp:lastModifiedBy>
  <cp:revision>87</cp:revision>
  <cp:lastPrinted>2019-09-07T15:48:17Z</cp:lastPrinted>
  <dcterms:created xsi:type="dcterms:W3CDTF">2016-09-24T18:52:07Z</dcterms:created>
  <dcterms:modified xsi:type="dcterms:W3CDTF">2020-04-15T13:35:06Z</dcterms:modified>
</cp:coreProperties>
</file>