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95" r:id="rId2"/>
    <p:sldId id="296" r:id="rId3"/>
    <p:sldId id="287" r:id="rId4"/>
    <p:sldId id="289" r:id="rId5"/>
    <p:sldId id="290" r:id="rId6"/>
    <p:sldId id="292" r:id="rId7"/>
    <p:sldId id="294" r:id="rId8"/>
    <p:sldId id="286" r:id="rId9"/>
    <p:sldId id="297" r:id="rId10"/>
    <p:sldId id="298" r:id="rId11"/>
    <p:sldId id="299" r:id="rId12"/>
    <p:sldId id="300" r:id="rId13"/>
    <p:sldId id="301" r:id="rId14"/>
    <p:sldId id="302" r:id="rId15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619"/>
    <p:restoredTop sz="94582"/>
  </p:normalViewPr>
  <p:slideViewPr>
    <p:cSldViewPr snapToGrid="0" snapToObjects="1">
      <p:cViewPr>
        <p:scale>
          <a:sx n="89" d="100"/>
          <a:sy n="89" d="100"/>
        </p:scale>
        <p:origin x="14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F7BF-5CCF-704C-8EC8-29A90872B71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4CBE6-C1C9-ED4A-901E-2507AD44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4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17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8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37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94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9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01291" y="3231820"/>
            <a:ext cx="6584353" cy="75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8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Write.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253395" y="2020397"/>
            <a:ext cx="6584353" cy="75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8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Title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13535" y="1346672"/>
            <a:ext cx="6584353" cy="804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80"/>
              </a:lnSpc>
            </a:pPr>
            <a:r>
              <a:rPr lang="en-US" sz="5400" smtClean="0">
                <a:solidFill>
                  <a:srgbClr val="FF0000"/>
                </a:solidFill>
              </a:rPr>
              <a:t>Write.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2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27989" y="1509138"/>
            <a:ext cx="6584353" cy="75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8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Write.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0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14878" y="1449523"/>
            <a:ext cx="6584353" cy="75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8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Write.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9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04026" y="1747922"/>
            <a:ext cx="6584353" cy="75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8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Write.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8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37709" y="1019277"/>
            <a:ext cx="8825340" cy="75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8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Write.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213211" y="183024"/>
            <a:ext cx="6308460" cy="75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8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Title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6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157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4066</TotalTime>
  <Words>14</Words>
  <Application>Microsoft Macintosh PowerPoint</Application>
  <PresentationFormat>Letter Paper (8.5x11 in)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marge.sheridan@comcast.net</dc:creator>
  <cp:lastModifiedBy>Marjorie Sheridan</cp:lastModifiedBy>
  <cp:revision>60</cp:revision>
  <cp:lastPrinted>2018-10-09T18:47:08Z</cp:lastPrinted>
  <dcterms:created xsi:type="dcterms:W3CDTF">2016-09-24T18:52:07Z</dcterms:created>
  <dcterms:modified xsi:type="dcterms:W3CDTF">2020-05-14T15:51:34Z</dcterms:modified>
</cp:coreProperties>
</file>