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2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93" r:id="rId10"/>
    <p:sldId id="311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C93"/>
    <a:srgbClr val="E2EEFF"/>
    <a:srgbClr val="D8FEDA"/>
    <a:srgbClr val="F4FC2E"/>
    <a:srgbClr val="B1ABFA"/>
    <a:srgbClr val="CBFB23"/>
    <a:srgbClr val="A8F4A3"/>
    <a:srgbClr val="FB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/>
    <p:restoredTop sz="94582"/>
  </p:normalViewPr>
  <p:slideViewPr>
    <p:cSldViewPr snapToGrid="0" snapToObjects="1">
      <p:cViewPr>
        <p:scale>
          <a:sx n="100" d="100"/>
          <a:sy n="100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B19F-B774-854F-B183-B27410F514BD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130A4-64F2-C84E-AF66-A408E28BA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3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124692" y="2175372"/>
            <a:ext cx="8825340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Write-here.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3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19223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7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48492" y="2162672"/>
            <a:ext cx="8825340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Write-here.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19223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48492" y="2162672"/>
            <a:ext cx="8825340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Write-here.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19223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7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48492" y="2162672"/>
            <a:ext cx="8825340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Write-here.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19223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3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-48492" y="2162672"/>
            <a:ext cx="8825340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44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Write-here.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6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5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7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5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4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18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16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4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82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30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0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0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7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92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1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52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472" y="1541833"/>
            <a:ext cx="79669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Write-here.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964" y="2882696"/>
            <a:ext cx="79669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Write-here.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382" y="4232903"/>
            <a:ext cx="79669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Write-here.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5788" y="5582884"/>
            <a:ext cx="79669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Write-here.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29" y="248653"/>
            <a:ext cx="7966913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6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Write-here.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9330" y="702615"/>
            <a:ext cx="882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80"/>
              </a:lnSpc>
            </a:pPr>
            <a:r>
              <a:rPr lang="en-US" sz="4400" dirty="0" smtClean="0"/>
              <a:t>  </a:t>
            </a:r>
            <a:r>
              <a:rPr lang="en-US" sz="4400" dirty="0" smtClean="0">
                <a:solidFill>
                  <a:srgbClr val="FF0000"/>
                </a:solidFill>
              </a:rPr>
              <a:t>Write-here.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320636" y="4304"/>
            <a:ext cx="408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80"/>
              </a:lnSpc>
            </a:pPr>
            <a:r>
              <a:rPr lang="en-US" sz="4400" dirty="0" smtClean="0">
                <a:solidFill>
                  <a:srgbClr val="FF0000"/>
                </a:solidFill>
              </a:rPr>
              <a:t>Title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6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19223" y="2353932"/>
            <a:ext cx="4074392" cy="56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80"/>
              </a:lnSpc>
            </a:pPr>
            <a:r>
              <a:rPr lang="en-US" sz="44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Write-here.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07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5740</TotalTime>
  <Words>59</Words>
  <Application>Microsoft Macintosh PowerPoint</Application>
  <PresentationFormat>Letter Paper (8.5x11 in)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138</cp:revision>
  <cp:lastPrinted>2020-01-07T03:36:45Z</cp:lastPrinted>
  <dcterms:created xsi:type="dcterms:W3CDTF">2016-09-24T18:52:07Z</dcterms:created>
  <dcterms:modified xsi:type="dcterms:W3CDTF">2020-05-14T10:31:32Z</dcterms:modified>
</cp:coreProperties>
</file>