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79" r:id="rId2"/>
    <p:sldId id="300" r:id="rId3"/>
    <p:sldId id="298" r:id="rId4"/>
    <p:sldId id="277" r:id="rId5"/>
    <p:sldId id="269" r:id="rId6"/>
    <p:sldId id="276" r:id="rId7"/>
    <p:sldId id="275" r:id="rId8"/>
    <p:sldId id="284" r:id="rId9"/>
    <p:sldId id="266" r:id="rId10"/>
    <p:sldId id="267" r:id="rId11"/>
    <p:sldId id="280" r:id="rId12"/>
    <p:sldId id="278" r:id="rId13"/>
    <p:sldId id="288" r:id="rId14"/>
    <p:sldId id="296" r:id="rId15"/>
  </p:sldIdLst>
  <p:sldSz cx="9144000" cy="6858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4FFA"/>
    <a:srgbClr val="FFF5B0"/>
    <a:srgbClr val="FFF695"/>
    <a:srgbClr val="D6E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5"/>
    <p:restoredTop sz="94659"/>
  </p:normalViewPr>
  <p:slideViewPr>
    <p:cSldViewPr snapToGrid="0" snapToObjects="1">
      <p:cViewPr>
        <p:scale>
          <a:sx n="106" d="100"/>
          <a:sy n="106" d="100"/>
        </p:scale>
        <p:origin x="1592" y="160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EAD83-CD16-5445-AE11-FB42A4E58873}" type="datetimeFigureOut">
              <a:rPr lang="en-US" smtClean="0"/>
              <a:t>5/3/20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FA217-CB18-DA4C-B75A-AB8C223BC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79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43E15-ED6F-764C-BA70-060203D20218}" type="datetimeFigureOut">
              <a:rPr lang="en-US" smtClean="0"/>
              <a:t>5/3/20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F065B-3B2A-4040-836D-BA12DB0C9B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43E15-ED6F-764C-BA70-060203D20218}" type="datetimeFigureOut">
              <a:rPr lang="en-US" smtClean="0"/>
              <a:t>5/3/20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F065B-3B2A-4040-836D-BA12DB0C9B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43E15-ED6F-764C-BA70-060203D20218}" type="datetimeFigureOut">
              <a:rPr lang="en-US" smtClean="0"/>
              <a:t>5/3/20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F065B-3B2A-4040-836D-BA12DB0C9B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43E15-ED6F-764C-BA70-060203D20218}" type="datetimeFigureOut">
              <a:rPr lang="en-US" smtClean="0"/>
              <a:t>5/3/20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F065B-3B2A-4040-836D-BA12DB0C9B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43E15-ED6F-764C-BA70-060203D20218}" type="datetimeFigureOut">
              <a:rPr lang="en-US" smtClean="0"/>
              <a:t>5/3/20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F065B-3B2A-4040-836D-BA12DB0C9B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43E15-ED6F-764C-BA70-060203D20218}" type="datetimeFigureOut">
              <a:rPr lang="en-US" smtClean="0"/>
              <a:t>5/3/20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F065B-3B2A-4040-836D-BA12DB0C9B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43E15-ED6F-764C-BA70-060203D20218}" type="datetimeFigureOut">
              <a:rPr lang="en-US" smtClean="0"/>
              <a:t>5/3/20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F065B-3B2A-4040-836D-BA12DB0C9B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43E15-ED6F-764C-BA70-060203D20218}" type="datetimeFigureOut">
              <a:rPr lang="en-US" smtClean="0"/>
              <a:t>5/3/20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F065B-3B2A-4040-836D-BA12DB0C9B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43E15-ED6F-764C-BA70-060203D20218}" type="datetimeFigureOut">
              <a:rPr lang="en-US" smtClean="0"/>
              <a:t>5/3/20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F065B-3B2A-4040-836D-BA12DB0C9B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43E15-ED6F-764C-BA70-060203D20218}" type="datetimeFigureOut">
              <a:rPr lang="en-US" smtClean="0"/>
              <a:t>5/3/20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F065B-3B2A-4040-836D-BA12DB0C9B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43E15-ED6F-764C-BA70-060203D20218}" type="datetimeFigureOut">
              <a:rPr lang="en-US" smtClean="0"/>
              <a:t>5/3/20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F065B-3B2A-4040-836D-BA12DB0C9B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43E15-ED6F-764C-BA70-060203D20218}" type="datetimeFigureOut">
              <a:rPr lang="en-US" smtClean="0"/>
              <a:t>5/3/20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F065B-3B2A-4040-836D-BA12DB0C9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92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79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6328" y="0"/>
            <a:ext cx="108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halkboard SE" charset="0"/>
                <a:ea typeface="Chalkboard SE" charset="0"/>
                <a:cs typeface="Chalkboard SE" charset="0"/>
              </a:rPr>
              <a:t>Name</a:t>
            </a:r>
            <a:endParaRPr lang="en-US" dirty="0">
              <a:solidFill>
                <a:srgbClr val="FF0000"/>
              </a:solidFill>
              <a:latin typeface="Chalkboard SE" charset="0"/>
              <a:ea typeface="Chalkboard SE" charset="0"/>
              <a:cs typeface="Chalkboard SE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66598" y="1087802"/>
            <a:ext cx="570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037590" y="2865802"/>
            <a:ext cx="544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753088" y="1087803"/>
            <a:ext cx="720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471720" y="3356870"/>
            <a:ext cx="735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196057" y="6268561"/>
            <a:ext cx="457200" cy="457200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 extrusionH="762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189071" y="5599760"/>
            <a:ext cx="457200" cy="457200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 extrusionH="762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421019" y="5482220"/>
            <a:ext cx="45720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  <a:effectLst>
            <a:glow>
              <a:schemeClr val="accent1">
                <a:alpha val="39000"/>
              </a:schemeClr>
            </a:glow>
          </a:effectLst>
          <a:scene3d>
            <a:camera prst="orthographicFront"/>
            <a:lightRig rig="threePt" dir="t"/>
          </a:scene3d>
          <a:sp3d extrusionH="76200">
            <a:bevelT/>
            <a:bevelB/>
            <a:extrusionClr>
              <a:schemeClr val="accent6">
                <a:lumMod val="20000"/>
                <a:lumOff val="8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1670074" y="5730678"/>
            <a:ext cx="457200" cy="457200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 extrusionH="762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3569492" y="5615649"/>
            <a:ext cx="457200" cy="457200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 extrusionH="762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4134954" y="5750524"/>
            <a:ext cx="457200" cy="457200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 extrusionH="762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5194051" y="6160570"/>
            <a:ext cx="457200" cy="457200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 extrusionH="762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211747" y="5502078"/>
            <a:ext cx="457200" cy="457200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 extrusionH="762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008995" y="5606709"/>
            <a:ext cx="457200" cy="457200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 extrusionH="762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6531499" y="6142645"/>
            <a:ext cx="457200" cy="457200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 extrusionH="762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7524513" y="5451768"/>
            <a:ext cx="457200" cy="457200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 extrusionH="762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8323735" y="6142645"/>
            <a:ext cx="457200" cy="457200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 extrusionH="762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5712779" y="6159644"/>
            <a:ext cx="457200" cy="457200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 extrusionH="762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7331328" y="6005605"/>
            <a:ext cx="457200" cy="457200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 extrusionH="762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4982475" y="6241262"/>
            <a:ext cx="457200" cy="45720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 extrusionH="762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4408239" y="6239063"/>
            <a:ext cx="457200" cy="457200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>
              <a:rot lat="0" lon="0" rev="1800000"/>
            </a:lightRig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525089" y="6241262"/>
            <a:ext cx="457200" cy="457200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 extrusionH="762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1078245" y="5752192"/>
            <a:ext cx="457200" cy="457200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>
              <a:rot lat="0" lon="0" rev="1800000"/>
            </a:lightRig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772657" y="6311308"/>
            <a:ext cx="457200" cy="457200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>
              <a:rot lat="0" lon="0" rev="1800000"/>
            </a:lightRig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6931414" y="6241262"/>
            <a:ext cx="457200" cy="457200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>
              <a:rot lat="0" lon="0" rev="1800000"/>
            </a:lightRig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6204026" y="5864010"/>
            <a:ext cx="457200" cy="457200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>
              <a:rot lat="0" lon="0" rev="1800000"/>
            </a:lightRig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8001684" y="5612894"/>
            <a:ext cx="457200" cy="457200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>
              <a:rot lat="0" lon="0" rev="1800000"/>
            </a:lightRig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2520806" y="5864010"/>
            <a:ext cx="457200" cy="457200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>
              <a:rot lat="0" lon="0" rev="1800000"/>
            </a:lightRig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2865236" y="6187878"/>
            <a:ext cx="457200" cy="457200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 extrusionH="762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3654231" y="6268561"/>
            <a:ext cx="457200" cy="457200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 extrusionH="762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3876729" y="5524445"/>
            <a:ext cx="457200" cy="45720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 extrusionH="762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7788528" y="6102242"/>
            <a:ext cx="457200" cy="45720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 extrusionH="762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6695273" y="5615649"/>
            <a:ext cx="457200" cy="45720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 extrusionH="762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5611107" y="5635410"/>
            <a:ext cx="457200" cy="45720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 extrusionH="762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4774874" y="5635410"/>
            <a:ext cx="457200" cy="45720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 extrusionH="762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3266434" y="6142645"/>
            <a:ext cx="457200" cy="45720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 extrusionH="762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1962296" y="6005605"/>
            <a:ext cx="457200" cy="45720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 extrusionH="762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416737" y="5599760"/>
            <a:ext cx="457200" cy="45720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 extrusionH="762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380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4740" y="-11837"/>
            <a:ext cx="108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halkboard SE" charset="0"/>
                <a:ea typeface="Chalkboard SE" charset="0"/>
                <a:cs typeface="Chalkboard SE" charset="0"/>
              </a:rPr>
              <a:t>Name</a:t>
            </a:r>
            <a:endParaRPr lang="en-US" dirty="0">
              <a:solidFill>
                <a:srgbClr val="FF0000"/>
              </a:solidFill>
              <a:latin typeface="Chalkboard SE" charset="0"/>
              <a:ea typeface="Chalkboard SE" charset="0"/>
              <a:cs typeface="Chalkboard SE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8562" y="1897641"/>
            <a:ext cx="544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1321" y="2753373"/>
            <a:ext cx="544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22406" y="2194411"/>
            <a:ext cx="544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79623" y="470267"/>
            <a:ext cx="544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96057" y="6268561"/>
            <a:ext cx="457200" cy="457200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 extrusionH="762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89071" y="5599760"/>
            <a:ext cx="457200" cy="457200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 extrusionH="762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21019" y="5482220"/>
            <a:ext cx="45720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  <a:effectLst>
            <a:glow>
              <a:schemeClr val="accent1">
                <a:alpha val="39000"/>
              </a:schemeClr>
            </a:glow>
          </a:effectLst>
          <a:scene3d>
            <a:camera prst="orthographicFront"/>
            <a:lightRig rig="threePt" dir="t"/>
          </a:scene3d>
          <a:sp3d extrusionH="76200">
            <a:bevelT/>
            <a:bevelB/>
            <a:extrusionClr>
              <a:schemeClr val="accent6">
                <a:lumMod val="20000"/>
                <a:lumOff val="8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70074" y="5730678"/>
            <a:ext cx="457200" cy="457200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 extrusionH="762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569492" y="5615649"/>
            <a:ext cx="457200" cy="457200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 extrusionH="762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134954" y="5750524"/>
            <a:ext cx="457200" cy="457200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 extrusionH="762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800046" y="6162972"/>
            <a:ext cx="457200" cy="457200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 extrusionH="762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008995" y="5606709"/>
            <a:ext cx="457200" cy="457200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 extrusionH="762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531499" y="6142645"/>
            <a:ext cx="457200" cy="457200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 extrusionH="762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524513" y="5451768"/>
            <a:ext cx="457200" cy="457200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 extrusionH="762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446045" y="5864010"/>
            <a:ext cx="457200" cy="457200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 extrusionH="762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6653" y="5541321"/>
            <a:ext cx="457200" cy="457200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 extrusionH="762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331328" y="6005605"/>
            <a:ext cx="457200" cy="457200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 extrusionH="762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408239" y="6239063"/>
            <a:ext cx="457200" cy="457200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>
              <a:rot lat="0" lon="0" rev="1800000"/>
            </a:lightRig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25089" y="6241262"/>
            <a:ext cx="457200" cy="457200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 extrusionH="762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78245" y="5752192"/>
            <a:ext cx="457200" cy="457200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>
              <a:rot lat="0" lon="0" rev="1800000"/>
            </a:lightRig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772657" y="6311308"/>
            <a:ext cx="457200" cy="457200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>
              <a:rot lat="0" lon="0" rev="1800000"/>
            </a:lightRig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931414" y="6241262"/>
            <a:ext cx="457200" cy="457200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>
              <a:rot lat="0" lon="0" rev="1800000"/>
            </a:lightRig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154536" y="5470228"/>
            <a:ext cx="457200" cy="457200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>
              <a:rot lat="0" lon="0" rev="1800000"/>
            </a:lightRig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133389" y="5499570"/>
            <a:ext cx="457200" cy="457200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>
              <a:rot lat="0" lon="0" rev="1800000"/>
            </a:lightRig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520806" y="5864010"/>
            <a:ext cx="457200" cy="457200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>
              <a:rot lat="0" lon="0" rev="1800000"/>
            </a:lightRig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865236" y="6187878"/>
            <a:ext cx="457200" cy="457200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 extrusionH="762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54231" y="6268561"/>
            <a:ext cx="457200" cy="457200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 extrusionH="762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240769" y="5462118"/>
            <a:ext cx="457200" cy="45720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 extrusionH="762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788528" y="6102242"/>
            <a:ext cx="457200" cy="45720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 extrusionH="762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037722" y="6268561"/>
            <a:ext cx="457200" cy="45720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 extrusionH="762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611107" y="5635410"/>
            <a:ext cx="457200" cy="45720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 extrusionH="762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774874" y="5635410"/>
            <a:ext cx="457200" cy="45720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 extrusionH="762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266434" y="6142645"/>
            <a:ext cx="457200" cy="45720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 extrusionH="762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962296" y="6005605"/>
            <a:ext cx="457200" cy="45720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 extrusionH="762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16737" y="5599760"/>
            <a:ext cx="457200" cy="45720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 extrusionH="762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31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4740" y="-11837"/>
            <a:ext cx="108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halkboard SE" charset="0"/>
                <a:ea typeface="Chalkboard SE" charset="0"/>
                <a:cs typeface="Chalkboard SE" charset="0"/>
              </a:rPr>
              <a:t>Name</a:t>
            </a:r>
            <a:endParaRPr lang="en-US" dirty="0">
              <a:solidFill>
                <a:srgbClr val="FF0000"/>
              </a:solidFill>
              <a:latin typeface="Chalkboard SE" charset="0"/>
              <a:ea typeface="Chalkboard SE" charset="0"/>
              <a:cs typeface="Chalkboard SE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6909" y="1322099"/>
            <a:ext cx="544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634" y="6169231"/>
            <a:ext cx="914400" cy="2150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282751" y="6390540"/>
            <a:ext cx="914400" cy="2150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734860" y="5656916"/>
            <a:ext cx="914400" cy="2150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94806" y="5561191"/>
            <a:ext cx="914400" cy="2150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218627" y="5944456"/>
            <a:ext cx="914400" cy="2150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376204" y="5497750"/>
            <a:ext cx="914400" cy="2150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58681" y="3181572"/>
            <a:ext cx="544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54172" y="3138531"/>
            <a:ext cx="544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72973" y="1124098"/>
            <a:ext cx="544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557" y="6078485"/>
            <a:ext cx="914400" cy="2150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357674" y="6299794"/>
            <a:ext cx="914400" cy="2150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809783" y="5566170"/>
            <a:ext cx="914400" cy="2150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142841" y="6407342"/>
            <a:ext cx="914400" cy="2150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466380" y="6052004"/>
            <a:ext cx="914400" cy="2150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51127" y="5407004"/>
            <a:ext cx="914400" cy="21509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888289" y="6384328"/>
            <a:ext cx="914400" cy="21509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322734" y="5932982"/>
            <a:ext cx="914400" cy="2150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299871" y="5825433"/>
            <a:ext cx="914400" cy="21509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265801" y="6564319"/>
            <a:ext cx="914400" cy="21509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142690" y="5921576"/>
            <a:ext cx="914400" cy="21509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804409" y="5657283"/>
            <a:ext cx="914400" cy="21509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61553" y="6128469"/>
            <a:ext cx="914400" cy="21509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47279" y="5400043"/>
            <a:ext cx="914400" cy="21509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30656" y="6456770"/>
            <a:ext cx="914400" cy="21509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417" y="5642701"/>
            <a:ext cx="914400" cy="21509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486" y="6491876"/>
            <a:ext cx="914400" cy="21509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339" y="6564319"/>
            <a:ext cx="914400" cy="21509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277" y="5257255"/>
            <a:ext cx="914400" cy="21509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461525" y="5954134"/>
            <a:ext cx="914400" cy="21509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71499" y="6491876"/>
            <a:ext cx="914400" cy="21509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604536" y="5320772"/>
            <a:ext cx="914400" cy="21509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635953" y="5270295"/>
            <a:ext cx="914400" cy="21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632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64740" y="-11837"/>
            <a:ext cx="108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halkboard SE" charset="0"/>
                <a:ea typeface="Chalkboard SE" charset="0"/>
                <a:cs typeface="Chalkboard SE" charset="0"/>
              </a:rPr>
              <a:t>Name</a:t>
            </a:r>
            <a:endParaRPr lang="en-US" dirty="0">
              <a:solidFill>
                <a:srgbClr val="FF0000"/>
              </a:solidFill>
              <a:latin typeface="Chalkboard SE" charset="0"/>
              <a:ea typeface="Chalkboard SE" charset="0"/>
              <a:cs typeface="Chalkboard SE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30656" y="1521760"/>
            <a:ext cx="544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99" y="5316290"/>
            <a:ext cx="914400" cy="21509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282751" y="6390540"/>
            <a:ext cx="914400" cy="2150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690079" y="5642701"/>
            <a:ext cx="914400" cy="21509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07510" y="5687311"/>
            <a:ext cx="914400" cy="21509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218627" y="5944456"/>
            <a:ext cx="914400" cy="21509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1232" y="5428434"/>
            <a:ext cx="914400" cy="21509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331031" y="3180421"/>
            <a:ext cx="544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059422" y="3249990"/>
            <a:ext cx="544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flipH="1">
            <a:off x="7999731" y="1237453"/>
            <a:ext cx="279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557" y="6078485"/>
            <a:ext cx="914400" cy="21509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57795" y="5775257"/>
            <a:ext cx="914400" cy="21509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871339" y="6534343"/>
            <a:ext cx="914400" cy="21509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142841" y="6407342"/>
            <a:ext cx="914400" cy="21509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466380" y="6052004"/>
            <a:ext cx="914400" cy="21509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770771" y="5531387"/>
            <a:ext cx="914400" cy="21509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888289" y="6384328"/>
            <a:ext cx="914400" cy="21509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45489" y="5452420"/>
            <a:ext cx="914400" cy="21509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865534" y="6192245"/>
            <a:ext cx="914400" cy="21509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380780" y="5270917"/>
            <a:ext cx="914400" cy="21509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999731" y="6473192"/>
            <a:ext cx="914400" cy="21509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85291" y="5830829"/>
            <a:ext cx="914400" cy="21509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61553" y="6128469"/>
            <a:ext cx="914400" cy="21509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368351" y="6099993"/>
            <a:ext cx="914400" cy="21509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30656" y="6456770"/>
            <a:ext cx="914400" cy="21509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417" y="5642701"/>
            <a:ext cx="914400" cy="21509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566" y="6407342"/>
            <a:ext cx="914400" cy="21509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195" y="5575407"/>
            <a:ext cx="914400" cy="21509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858" y="6169231"/>
            <a:ext cx="914400" cy="21509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600041" y="5856699"/>
            <a:ext cx="914400" cy="21509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884761" y="5260769"/>
            <a:ext cx="914400" cy="21509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564003" y="5995363"/>
            <a:ext cx="914400" cy="21509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082173" y="5237131"/>
            <a:ext cx="914400" cy="21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0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2263" y="0"/>
            <a:ext cx="108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halkboard SE" charset="0"/>
                <a:ea typeface="Chalkboard SE" charset="0"/>
                <a:cs typeface="Chalkboard SE" charset="0"/>
              </a:rPr>
              <a:t>Name</a:t>
            </a:r>
            <a:endParaRPr lang="en-US" dirty="0">
              <a:solidFill>
                <a:srgbClr val="FF0000"/>
              </a:solidFill>
              <a:latin typeface="Chalkboard SE" charset="0"/>
              <a:ea typeface="Chalkboard SE" charset="0"/>
              <a:cs typeface="Chalkboard SE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7282" y="5629541"/>
            <a:ext cx="914400" cy="2150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1415014" y="5744862"/>
            <a:ext cx="914400" cy="2150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3152630" y="6023416"/>
            <a:ext cx="914400" cy="2150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168118" y="5861809"/>
            <a:ext cx="914400" cy="2150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6330562" y="5689747"/>
            <a:ext cx="914400" cy="2150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393678" y="5629540"/>
            <a:ext cx="914400" cy="2150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15943" y="6023415"/>
            <a:ext cx="914400" cy="2150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6538745" y="5964593"/>
            <a:ext cx="914400" cy="2150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6917532" y="6164297"/>
            <a:ext cx="914400" cy="2150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2011890" y="6133867"/>
            <a:ext cx="914400" cy="2150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2903529" y="5629540"/>
            <a:ext cx="914400" cy="2150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4718797" y="5621524"/>
            <a:ext cx="914400" cy="2150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6045671" y="6136460"/>
            <a:ext cx="914400" cy="2150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8163208" y="6121297"/>
            <a:ext cx="914400" cy="2150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7151513" y="5667879"/>
            <a:ext cx="914400" cy="2150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4029979" y="5676666"/>
            <a:ext cx="914400" cy="21509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7627199" y="6202063"/>
            <a:ext cx="914400" cy="21509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5533039" y="5800059"/>
            <a:ext cx="914400" cy="2150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584327" y="6161475"/>
            <a:ext cx="914400" cy="21509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3448709" y="5629541"/>
            <a:ext cx="914400" cy="21509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1102000" y="6133867"/>
            <a:ext cx="914400" cy="21509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81976" y="6061992"/>
            <a:ext cx="914400" cy="21509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76249" y="6254005"/>
            <a:ext cx="914400" cy="21509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933102" y="5676666"/>
            <a:ext cx="914400" cy="21509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94744" y="5707682"/>
            <a:ext cx="914400" cy="21509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3692073" y="6202063"/>
            <a:ext cx="914400" cy="21509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-180980" y="6061993"/>
            <a:ext cx="914400" cy="21509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7366853" y="6061992"/>
            <a:ext cx="914400" cy="21509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29640" y="3710432"/>
            <a:ext cx="827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4393383" y="6161475"/>
            <a:ext cx="914400" cy="21509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4893345" y="6176024"/>
            <a:ext cx="914400" cy="21509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5219067" y="6192824"/>
            <a:ext cx="914400" cy="215097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839622" y="4228592"/>
            <a:ext cx="827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75997" y="3912258"/>
            <a:ext cx="827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277796" y="4474839"/>
            <a:ext cx="827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598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521" y="771076"/>
            <a:ext cx="2800350" cy="6553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565" y="1392268"/>
            <a:ext cx="3883929" cy="8644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98" y="749639"/>
            <a:ext cx="4951104" cy="11019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4740" y="-11837"/>
            <a:ext cx="108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halkboard SE" charset="0"/>
                <a:ea typeface="Chalkboard SE" charset="0"/>
                <a:cs typeface="Chalkboard SE" charset="0"/>
              </a:rPr>
              <a:t>Name</a:t>
            </a:r>
            <a:endParaRPr lang="en-US" dirty="0">
              <a:solidFill>
                <a:srgbClr val="FF0000"/>
              </a:solidFill>
              <a:latin typeface="Chalkboard SE" charset="0"/>
              <a:ea typeface="Chalkboard SE" charset="0"/>
              <a:cs typeface="Chalkboard S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24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0644" y="2824209"/>
            <a:ext cx="1363334" cy="38534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4740" y="3917069"/>
            <a:ext cx="1084200" cy="2760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993" y="3484704"/>
            <a:ext cx="1254008" cy="31929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4740" y="-11837"/>
            <a:ext cx="108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halkboard SE" charset="0"/>
                <a:ea typeface="Chalkboard SE" charset="0"/>
                <a:cs typeface="Chalkboard SE" charset="0"/>
              </a:rPr>
              <a:t>Name</a:t>
            </a:r>
            <a:endParaRPr lang="en-US" dirty="0">
              <a:solidFill>
                <a:srgbClr val="FF0000"/>
              </a:solidFill>
              <a:latin typeface="Chalkboard SE" charset="0"/>
              <a:ea typeface="Chalkboard SE" charset="0"/>
              <a:cs typeface="Chalkboard S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74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 1"/>
          <p:cNvSpPr/>
          <p:nvPr/>
        </p:nvSpPr>
        <p:spPr>
          <a:xfrm>
            <a:off x="1086117" y="5572181"/>
            <a:ext cx="498764" cy="1057348"/>
          </a:xfrm>
          <a:prstGeom prst="can">
            <a:avLst>
              <a:gd name="adj" fmla="val 2590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3" name="Can 2"/>
          <p:cNvSpPr/>
          <p:nvPr/>
        </p:nvSpPr>
        <p:spPr>
          <a:xfrm>
            <a:off x="6381567" y="5944715"/>
            <a:ext cx="498764" cy="684814"/>
          </a:xfrm>
          <a:prstGeom prst="can">
            <a:avLst>
              <a:gd name="adj" fmla="val 2590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4" name="Can 3"/>
          <p:cNvSpPr/>
          <p:nvPr/>
        </p:nvSpPr>
        <p:spPr>
          <a:xfrm>
            <a:off x="8214104" y="5658468"/>
            <a:ext cx="498764" cy="877594"/>
          </a:xfrm>
          <a:prstGeom prst="can">
            <a:avLst>
              <a:gd name="adj" fmla="val 25904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Can 4"/>
          <p:cNvSpPr/>
          <p:nvPr/>
        </p:nvSpPr>
        <p:spPr>
          <a:xfrm>
            <a:off x="3696631" y="6227247"/>
            <a:ext cx="498764" cy="393846"/>
          </a:xfrm>
          <a:prstGeom prst="can">
            <a:avLst>
              <a:gd name="adj" fmla="val 2590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5435422" y="4473556"/>
            <a:ext cx="498764" cy="2179026"/>
          </a:xfrm>
          <a:prstGeom prst="can">
            <a:avLst>
              <a:gd name="adj" fmla="val 2590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4511032" y="4024965"/>
            <a:ext cx="498764" cy="2645777"/>
          </a:xfrm>
          <a:prstGeom prst="can">
            <a:avLst>
              <a:gd name="adj" fmla="val 2590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8" name="Can 7"/>
          <p:cNvSpPr/>
          <p:nvPr/>
        </p:nvSpPr>
        <p:spPr>
          <a:xfrm>
            <a:off x="7185338" y="4225350"/>
            <a:ext cx="498764" cy="2358128"/>
          </a:xfrm>
          <a:prstGeom prst="can">
            <a:avLst>
              <a:gd name="adj" fmla="val 2590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9" name="Can 8"/>
          <p:cNvSpPr/>
          <p:nvPr/>
        </p:nvSpPr>
        <p:spPr>
          <a:xfrm>
            <a:off x="2886954" y="4654633"/>
            <a:ext cx="498764" cy="2007669"/>
          </a:xfrm>
          <a:prstGeom prst="can">
            <a:avLst>
              <a:gd name="adj" fmla="val 25904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0" name="Can 9"/>
          <p:cNvSpPr/>
          <p:nvPr/>
        </p:nvSpPr>
        <p:spPr>
          <a:xfrm>
            <a:off x="359555" y="4018061"/>
            <a:ext cx="498764" cy="2634521"/>
          </a:xfrm>
          <a:prstGeom prst="can">
            <a:avLst>
              <a:gd name="adj" fmla="val 2590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1" name="Can 10"/>
          <p:cNvSpPr/>
          <p:nvPr/>
        </p:nvSpPr>
        <p:spPr>
          <a:xfrm>
            <a:off x="1961075" y="5792536"/>
            <a:ext cx="498764" cy="828557"/>
          </a:xfrm>
          <a:prstGeom prst="can">
            <a:avLst>
              <a:gd name="adj" fmla="val 2590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8319" y="-53788"/>
            <a:ext cx="108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halkboard SE" charset="0"/>
                <a:ea typeface="Chalkboard SE" charset="0"/>
                <a:cs typeface="Chalkboard SE" charset="0"/>
              </a:rPr>
              <a:t>Name</a:t>
            </a:r>
            <a:endParaRPr lang="en-US" dirty="0">
              <a:solidFill>
                <a:srgbClr val="FF0000"/>
              </a:solidFill>
              <a:latin typeface="Chalkboard SE" charset="0"/>
              <a:ea typeface="Chalkboard SE" charset="0"/>
              <a:cs typeface="Chalkboard S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464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 1"/>
          <p:cNvSpPr/>
          <p:nvPr/>
        </p:nvSpPr>
        <p:spPr>
          <a:xfrm>
            <a:off x="1016215" y="5544751"/>
            <a:ext cx="498764" cy="1057348"/>
          </a:xfrm>
          <a:prstGeom prst="can">
            <a:avLst>
              <a:gd name="adj" fmla="val 2590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3" name="Can 2"/>
          <p:cNvSpPr/>
          <p:nvPr/>
        </p:nvSpPr>
        <p:spPr>
          <a:xfrm>
            <a:off x="6338656" y="5917285"/>
            <a:ext cx="498764" cy="684814"/>
          </a:xfrm>
          <a:prstGeom prst="can">
            <a:avLst>
              <a:gd name="adj" fmla="val 2590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4" name="Can 3"/>
          <p:cNvSpPr/>
          <p:nvPr/>
        </p:nvSpPr>
        <p:spPr>
          <a:xfrm>
            <a:off x="8142917" y="5751935"/>
            <a:ext cx="498764" cy="877594"/>
          </a:xfrm>
          <a:prstGeom prst="can">
            <a:avLst>
              <a:gd name="adj" fmla="val 25904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Can 4"/>
          <p:cNvSpPr/>
          <p:nvPr/>
        </p:nvSpPr>
        <p:spPr>
          <a:xfrm>
            <a:off x="3696631" y="6227247"/>
            <a:ext cx="498764" cy="393846"/>
          </a:xfrm>
          <a:prstGeom prst="can">
            <a:avLst>
              <a:gd name="adj" fmla="val 2590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1981004" y="5306325"/>
            <a:ext cx="498764" cy="1314768"/>
          </a:xfrm>
          <a:prstGeom prst="can">
            <a:avLst>
              <a:gd name="adj" fmla="val 25904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5500892" y="4473556"/>
            <a:ext cx="498764" cy="2179026"/>
          </a:xfrm>
          <a:prstGeom prst="can">
            <a:avLst>
              <a:gd name="adj" fmla="val 2590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8" name="Can 7"/>
          <p:cNvSpPr/>
          <p:nvPr/>
        </p:nvSpPr>
        <p:spPr>
          <a:xfrm>
            <a:off x="4560464" y="4006805"/>
            <a:ext cx="498764" cy="2645777"/>
          </a:xfrm>
          <a:prstGeom prst="can">
            <a:avLst>
              <a:gd name="adj" fmla="val 2590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9" name="Can 8"/>
          <p:cNvSpPr/>
          <p:nvPr/>
        </p:nvSpPr>
        <p:spPr>
          <a:xfrm>
            <a:off x="7267959" y="4243971"/>
            <a:ext cx="498764" cy="2358128"/>
          </a:xfrm>
          <a:prstGeom prst="can">
            <a:avLst>
              <a:gd name="adj" fmla="val 2590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0" name="Can 9"/>
          <p:cNvSpPr/>
          <p:nvPr/>
        </p:nvSpPr>
        <p:spPr>
          <a:xfrm>
            <a:off x="2838817" y="4621860"/>
            <a:ext cx="498764" cy="2007669"/>
          </a:xfrm>
          <a:prstGeom prst="can">
            <a:avLst>
              <a:gd name="adj" fmla="val 25904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1" name="Can 10"/>
          <p:cNvSpPr/>
          <p:nvPr/>
        </p:nvSpPr>
        <p:spPr>
          <a:xfrm>
            <a:off x="359555" y="4018061"/>
            <a:ext cx="498764" cy="2634521"/>
          </a:xfrm>
          <a:prstGeom prst="can">
            <a:avLst>
              <a:gd name="adj" fmla="val 2590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8319" y="-53788"/>
            <a:ext cx="108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halkboard SE" charset="0"/>
                <a:ea typeface="Chalkboard SE" charset="0"/>
                <a:cs typeface="Chalkboard SE" charset="0"/>
              </a:rPr>
              <a:t>Name</a:t>
            </a:r>
            <a:endParaRPr lang="en-US" dirty="0">
              <a:solidFill>
                <a:srgbClr val="FF0000"/>
              </a:solidFill>
              <a:latin typeface="Chalkboard SE" charset="0"/>
              <a:ea typeface="Chalkboard SE" charset="0"/>
              <a:cs typeface="Chalkboard S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249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71" y="4164005"/>
            <a:ext cx="1040885" cy="25048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868" y="5125275"/>
            <a:ext cx="636054" cy="15815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659" y="4645336"/>
            <a:ext cx="935377" cy="21406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860" y="3841117"/>
            <a:ext cx="1172477" cy="29448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37" y="4839510"/>
            <a:ext cx="1159201" cy="18673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4537" y="41222"/>
            <a:ext cx="108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halkboard SE" charset="0"/>
                <a:ea typeface="Chalkboard SE" charset="0"/>
                <a:cs typeface="Chalkboard SE" charset="0"/>
              </a:rPr>
              <a:t>Name</a:t>
            </a:r>
            <a:endParaRPr lang="en-US" dirty="0">
              <a:solidFill>
                <a:srgbClr val="FF0000"/>
              </a:solidFill>
              <a:latin typeface="Chalkboard SE" charset="0"/>
              <a:ea typeface="Chalkboard SE" charset="0"/>
              <a:cs typeface="Chalkboard S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744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386" y="4248751"/>
            <a:ext cx="1040885" cy="25048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34" y="5199273"/>
            <a:ext cx="636054" cy="15815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659" y="4645336"/>
            <a:ext cx="935377" cy="21406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498" y="3879242"/>
            <a:ext cx="1172477" cy="29448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613" y="4913430"/>
            <a:ext cx="1159201" cy="18673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4537" y="41222"/>
            <a:ext cx="108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halkboard SE" charset="0"/>
                <a:ea typeface="Chalkboard SE" charset="0"/>
                <a:cs typeface="Chalkboard SE" charset="0"/>
              </a:rPr>
              <a:t>Name</a:t>
            </a:r>
            <a:endParaRPr lang="en-US" dirty="0">
              <a:solidFill>
                <a:srgbClr val="FF0000"/>
              </a:solidFill>
              <a:latin typeface="Chalkboard SE" charset="0"/>
              <a:ea typeface="Chalkboard SE" charset="0"/>
              <a:cs typeface="Chalkboard S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403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750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4537" y="41222"/>
            <a:ext cx="108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halkboard SE" charset="0"/>
                <a:ea typeface="Chalkboard SE" charset="0"/>
                <a:cs typeface="Chalkboard SE" charset="0"/>
              </a:rPr>
              <a:t>Name</a:t>
            </a:r>
            <a:endParaRPr lang="en-US" dirty="0">
              <a:solidFill>
                <a:srgbClr val="FF0000"/>
              </a:solidFill>
              <a:latin typeface="Chalkboard SE" charset="0"/>
              <a:ea typeface="Chalkboard SE" charset="0"/>
              <a:cs typeface="Chalkboard SE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96057" y="6268561"/>
            <a:ext cx="457200" cy="457200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 extrusionH="762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89071" y="5599760"/>
            <a:ext cx="457200" cy="457200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 extrusionH="762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68811" y="5375118"/>
            <a:ext cx="457200" cy="457200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  <a:effectLst>
            <a:glow>
              <a:schemeClr val="accent1">
                <a:alpha val="39000"/>
              </a:schemeClr>
            </a:glow>
          </a:effectLst>
          <a:scene3d>
            <a:camera prst="orthographicFront"/>
            <a:lightRig rig="threePt" dir="t"/>
          </a:scene3d>
          <a:sp3d extrusionH="76200">
            <a:bevelT/>
            <a:bevelB/>
            <a:extrusionClr>
              <a:schemeClr val="accent6">
                <a:lumMod val="20000"/>
                <a:lumOff val="8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670074" y="5730678"/>
            <a:ext cx="457200" cy="457200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 extrusionH="762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569492" y="5615649"/>
            <a:ext cx="457200" cy="457200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 extrusionH="762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134954" y="5750524"/>
            <a:ext cx="457200" cy="457200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 extrusionH="762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194051" y="6160570"/>
            <a:ext cx="457200" cy="457200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 extrusionH="762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619488" y="5455951"/>
            <a:ext cx="457200" cy="457200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 extrusionH="762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940978" y="5635410"/>
            <a:ext cx="457200" cy="457200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 extrusionH="762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38562" y="1897641"/>
            <a:ext cx="544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81321" y="2753373"/>
            <a:ext cx="544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22406" y="2194411"/>
            <a:ext cx="544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79623" y="470267"/>
            <a:ext cx="544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531499" y="6142645"/>
            <a:ext cx="457200" cy="457200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 extrusionH="762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524513" y="5451768"/>
            <a:ext cx="457200" cy="457200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 extrusionH="762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052053" y="5356775"/>
            <a:ext cx="457200" cy="457200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 extrusionH="762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712779" y="6159644"/>
            <a:ext cx="457200" cy="457200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 extrusionH="762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331328" y="6005605"/>
            <a:ext cx="457200" cy="457200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 extrusionH="762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408239" y="6239063"/>
            <a:ext cx="457200" cy="457200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>
              <a:rot lat="0" lon="0" rev="1800000"/>
            </a:lightRig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25089" y="6241262"/>
            <a:ext cx="457200" cy="457200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 extrusionH="762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078245" y="5752192"/>
            <a:ext cx="457200" cy="457200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>
              <a:rot lat="0" lon="0" rev="1800000"/>
            </a:lightRig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772657" y="6311308"/>
            <a:ext cx="457200" cy="457200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>
              <a:rot lat="0" lon="0" rev="1800000"/>
            </a:lightRig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931414" y="6241262"/>
            <a:ext cx="457200" cy="457200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>
              <a:rot lat="0" lon="0" rev="1800000"/>
            </a:lightRig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6204026" y="5864010"/>
            <a:ext cx="457200" cy="457200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>
              <a:rot lat="0" lon="0" rev="1800000"/>
            </a:lightRig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8001684" y="5612894"/>
            <a:ext cx="457200" cy="457200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>
              <a:rot lat="0" lon="0" rev="1800000"/>
            </a:lightRig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520806" y="5864010"/>
            <a:ext cx="457200" cy="457200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>
              <a:rot lat="0" lon="0" rev="1800000"/>
            </a:lightRig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868737" y="5323708"/>
            <a:ext cx="457200" cy="457200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 extrusionH="762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3654231" y="6268561"/>
            <a:ext cx="457200" cy="457200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 extrusionH="762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2465346" y="6268561"/>
            <a:ext cx="457200" cy="45720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 extrusionH="762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3876729" y="5524445"/>
            <a:ext cx="457200" cy="45720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 extrusionH="762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7788528" y="6102242"/>
            <a:ext cx="457200" cy="45720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 extrusionH="762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695273" y="5615649"/>
            <a:ext cx="457200" cy="45720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 extrusionH="762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5611107" y="5635410"/>
            <a:ext cx="457200" cy="45720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 extrusionH="762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4774874" y="5635410"/>
            <a:ext cx="457200" cy="45720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 extrusionH="762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3266434" y="6142645"/>
            <a:ext cx="457200" cy="45720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 extrusionH="762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1975915" y="5875402"/>
            <a:ext cx="457200" cy="45720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 extrusionH="762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16737" y="5599760"/>
            <a:ext cx="457200" cy="45720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 extrusionH="762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5246788" y="5434697"/>
            <a:ext cx="457200" cy="457200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 extrusionH="762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8191932" y="6205506"/>
            <a:ext cx="457200" cy="457200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 extrusionH="762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0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1610</TotalTime>
  <Words>36</Words>
  <Application>Microsoft Macintosh PowerPoint</Application>
  <PresentationFormat>Letter Paper (8.5x11 in)</PresentationFormat>
  <Paragraphs>36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Calibri Light</vt:lpstr>
      <vt:lpstr>Chalkboard SE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Marjorie Sheridan</dc:creator>
  <cp:lastModifiedBy>Marjorie Sheridan</cp:lastModifiedBy>
  <cp:revision>90</cp:revision>
  <dcterms:created xsi:type="dcterms:W3CDTF">2020-05-01T10:00:19Z</dcterms:created>
  <dcterms:modified xsi:type="dcterms:W3CDTF">2020-05-03T11:03:57Z</dcterms:modified>
</cp:coreProperties>
</file>