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5"/>
  </p:notesMasterIdLst>
  <p:sldIdLst>
    <p:sldId id="332" r:id="rId2"/>
    <p:sldId id="292" r:id="rId3"/>
    <p:sldId id="291" r:id="rId4"/>
    <p:sldId id="298" r:id="rId5"/>
    <p:sldId id="299" r:id="rId6"/>
    <p:sldId id="300" r:id="rId7"/>
    <p:sldId id="302" r:id="rId8"/>
    <p:sldId id="303" r:id="rId9"/>
    <p:sldId id="305" r:id="rId10"/>
    <p:sldId id="306" r:id="rId11"/>
    <p:sldId id="309" r:id="rId12"/>
    <p:sldId id="310" r:id="rId13"/>
    <p:sldId id="311" r:id="rId14"/>
    <p:sldId id="312" r:id="rId15"/>
    <p:sldId id="307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08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294" r:id="rId33"/>
    <p:sldId id="328" r:id="rId34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912"/>
    <a:srgbClr val="F0C8FF"/>
    <a:srgbClr val="39C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9"/>
    <p:restoredTop sz="94582"/>
  </p:normalViewPr>
  <p:slideViewPr>
    <p:cSldViewPr snapToGrid="0" snapToObjects="1">
      <p:cViewPr>
        <p:scale>
          <a:sx n="86" d="100"/>
          <a:sy n="86" d="100"/>
        </p:scale>
        <p:origin x="45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F7BF-5CCF-704C-8EC8-29A90872B71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4CBE6-C1C9-ED4A-901E-2507AD44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D977-4B69-4A44-AF1B-9D62CE1F07A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09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10442940" y="58652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Sheridan 2020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97" y="306260"/>
            <a:ext cx="2322058" cy="1569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6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6179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3181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91779"/>
            <a:ext cx="2322058" cy="1569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6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61799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1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53" y="20183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7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76789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97" y="24680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78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61799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33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6179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7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409667"/>
            <a:ext cx="2322058" cy="156927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24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84" y="216828"/>
            <a:ext cx="2322058" cy="1569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5" y="3883666"/>
            <a:ext cx="87762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34" y="3898656"/>
            <a:ext cx="876230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74" y="3883666"/>
            <a:ext cx="877621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37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16828"/>
            <a:ext cx="2322058" cy="1569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45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3181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1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336749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126887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27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76789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29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36" y="24680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2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4680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02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01837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03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1682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53" y="306261"/>
            <a:ext cx="2322058" cy="156927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9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9177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64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1682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11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61799"/>
            <a:ext cx="2322058" cy="1569274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57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4680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70" y="4845614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9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157884"/>
            <a:ext cx="2322058" cy="1569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5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7113210" y="1124373"/>
            <a:ext cx="273756" cy="24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36" y="274463"/>
            <a:ext cx="2322058" cy="1569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53" y="336749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1682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291778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1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6" y="336749"/>
            <a:ext cx="2322058" cy="156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" y="3883666"/>
            <a:ext cx="877621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4" y="3883666"/>
            <a:ext cx="87623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3883666"/>
            <a:ext cx="877621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1" y="3883521"/>
            <a:ext cx="884751" cy="89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7" y="3883666"/>
            <a:ext cx="884678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7" y="3887821"/>
            <a:ext cx="877650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6" y="3879584"/>
            <a:ext cx="877621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6" y="3887821"/>
            <a:ext cx="877650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78" y="3865235"/>
            <a:ext cx="886968" cy="89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" y="4848261"/>
            <a:ext cx="881933" cy="896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5" y="4842819"/>
            <a:ext cx="876261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4" y="4845957"/>
            <a:ext cx="883229" cy="8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4856988"/>
            <a:ext cx="888966" cy="89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4851560"/>
            <a:ext cx="87623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4856988"/>
            <a:ext cx="883249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7" y="4845957"/>
            <a:ext cx="884733" cy="896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1" y="4851057"/>
            <a:ext cx="877621" cy="896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4" y="4845614"/>
            <a:ext cx="877650" cy="89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6" y="5822680"/>
            <a:ext cx="890386" cy="896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3" y="5825671"/>
            <a:ext cx="884660" cy="89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34" y="5814691"/>
            <a:ext cx="880441" cy="8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3" y="5821356"/>
            <a:ext cx="883331" cy="896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3" y="5814442"/>
            <a:ext cx="881820" cy="896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5815276"/>
            <a:ext cx="879043" cy="896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64" y="5818810"/>
            <a:ext cx="884733" cy="896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7" y="5825671"/>
            <a:ext cx="877621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2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3779</TotalTime>
  <Words>2</Words>
  <Application>Microsoft Macintosh PowerPoint</Application>
  <PresentationFormat>Letter Paper (8.5x11 in)</PresentationFormat>
  <Paragraphs>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marge.sheridan@comcast.net</dc:creator>
  <cp:lastModifiedBy>Marjorie Sheridan</cp:lastModifiedBy>
  <cp:revision>141</cp:revision>
  <cp:lastPrinted>2020-05-07T01:07:45Z</cp:lastPrinted>
  <dcterms:created xsi:type="dcterms:W3CDTF">2016-09-24T18:52:07Z</dcterms:created>
  <dcterms:modified xsi:type="dcterms:W3CDTF">2020-05-18T23:27:32Z</dcterms:modified>
</cp:coreProperties>
</file>