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353" r:id="rId2"/>
    <p:sldId id="302" r:id="rId3"/>
    <p:sldId id="295" r:id="rId4"/>
    <p:sldId id="296" r:id="rId5"/>
    <p:sldId id="299" r:id="rId6"/>
    <p:sldId id="300" r:id="rId7"/>
    <p:sldId id="289" r:id="rId8"/>
    <p:sldId id="339" r:id="rId9"/>
    <p:sldId id="304" r:id="rId10"/>
    <p:sldId id="290" r:id="rId11"/>
    <p:sldId id="301" r:id="rId12"/>
    <p:sldId id="282" r:id="rId13"/>
    <p:sldId id="321" r:id="rId14"/>
    <p:sldId id="323" r:id="rId15"/>
    <p:sldId id="310" r:id="rId16"/>
    <p:sldId id="354" r:id="rId17"/>
    <p:sldId id="325" r:id="rId18"/>
    <p:sldId id="332" r:id="rId19"/>
    <p:sldId id="333" r:id="rId20"/>
    <p:sldId id="335" r:id="rId21"/>
    <p:sldId id="337" r:id="rId22"/>
    <p:sldId id="338" r:id="rId23"/>
    <p:sldId id="344" r:id="rId24"/>
    <p:sldId id="345" r:id="rId25"/>
    <p:sldId id="346" r:id="rId26"/>
    <p:sldId id="348" r:id="rId27"/>
    <p:sldId id="350" r:id="rId28"/>
    <p:sldId id="351" r:id="rId29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5F1"/>
    <a:srgbClr val="B451FF"/>
    <a:srgbClr val="82F6FF"/>
    <a:srgbClr val="D8FEDA"/>
    <a:srgbClr val="FFFFFF"/>
    <a:srgbClr val="00FA74"/>
    <a:srgbClr val="00F572"/>
    <a:srgbClr val="CCF3FF"/>
    <a:srgbClr val="903FCD"/>
    <a:srgbClr val="FF3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0"/>
    <p:restoredTop sz="94659"/>
  </p:normalViewPr>
  <p:slideViewPr>
    <p:cSldViewPr snapToGrid="0" snapToObjects="1">
      <p:cViewPr>
        <p:scale>
          <a:sx n="47" d="100"/>
          <a:sy n="47" d="100"/>
        </p:scale>
        <p:origin x="2592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6BB12-71A2-0347-A1D6-5AD92213264E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7F029-3A21-E142-813D-FD47E2427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0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22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67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65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4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21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CD977-4B69-4A44-AF1B-9D62CE1F07AC}" type="datetimeFigureOut">
              <a:rPr lang="en-US" smtClean="0"/>
              <a:t>5/10/20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4E92-6E25-EF44-8CE9-9E77914D8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png"/><Relationship Id="rId20" Type="http://schemas.openxmlformats.org/officeDocument/2006/relationships/image" Target="../media/image80.png"/><Relationship Id="rId21" Type="http://schemas.openxmlformats.org/officeDocument/2006/relationships/image" Target="../media/image81.png"/><Relationship Id="rId22" Type="http://schemas.openxmlformats.org/officeDocument/2006/relationships/image" Target="../media/image82.png"/><Relationship Id="rId23" Type="http://schemas.openxmlformats.org/officeDocument/2006/relationships/image" Target="../media/image83.png"/><Relationship Id="rId24" Type="http://schemas.openxmlformats.org/officeDocument/2006/relationships/image" Target="../media/image84.png"/><Relationship Id="rId25" Type="http://schemas.openxmlformats.org/officeDocument/2006/relationships/image" Target="../media/image85.png"/><Relationship Id="rId26" Type="http://schemas.openxmlformats.org/officeDocument/2006/relationships/image" Target="../media/image86.png"/><Relationship Id="rId27" Type="http://schemas.openxmlformats.org/officeDocument/2006/relationships/image" Target="../media/image87.png"/><Relationship Id="rId28" Type="http://schemas.openxmlformats.org/officeDocument/2006/relationships/image" Target="../media/image88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3.png"/><Relationship Id="rId14" Type="http://schemas.openxmlformats.org/officeDocument/2006/relationships/image" Target="../media/image74.png"/><Relationship Id="rId15" Type="http://schemas.openxmlformats.org/officeDocument/2006/relationships/image" Target="../media/image75.png"/><Relationship Id="rId16" Type="http://schemas.openxmlformats.org/officeDocument/2006/relationships/image" Target="../media/image76.png"/><Relationship Id="rId17" Type="http://schemas.openxmlformats.org/officeDocument/2006/relationships/image" Target="../media/image77.png"/><Relationship Id="rId18" Type="http://schemas.openxmlformats.org/officeDocument/2006/relationships/image" Target="../media/image78.png"/><Relationship Id="rId1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88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138" y="249198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18" y="2491983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3519" y="2491982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3518" y="3162272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138" y="3832563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0629" y="4527130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2816" y="4527129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1466" y="525406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0629" y="5891988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9730" y="5891988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4418" y="7281122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1465" y="6594643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322" y="7951406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18174" y="7951406"/>
            <a:ext cx="916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???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142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2506" y="1723888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2106" y="1723888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7591" y="1723887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21220" y="2398801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2105" y="2398801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247" y="3073715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0733" y="3795223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875" y="4423542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5365" y="3084600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7590" y="307371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6218" y="444531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2105" y="4481022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5733" y="3782811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3673" y="518859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5364" y="5166821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85561" y="5166820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4159" y="5866558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8875" y="6538421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5162" y="584173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4507" y="6563243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67646" y="6581966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7590" y="6563242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2" y="725209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74158" y="7930058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5733" y="7965976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16218" y="7244469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46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73" y="274077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4856" y="1046630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3411" y="105272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2913" y="274030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45595" y="274396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150" y="2726618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291" y="389599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894" y="469116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0527" y="556838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7496" y="470290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0178" y="4694840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8733" y="471266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7568" y="658585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567" y="827193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8805" y="658388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68804" y="825824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8379" y="656850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1061" y="6560441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9616" y="6566540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96" y="188921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173" y="274077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4856" y="1046630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4856" y="267996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3411" y="105272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5133" y="18989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24636" y="188874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2913" y="274030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5596" y="1046160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7318" y="188068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5595" y="274396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5873" y="189850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4150" y="2726618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91" y="389599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013" y="473051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290" y="55820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1973" y="3887928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0528" y="389402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92250" y="474027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80527" y="556838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7496" y="470290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35773" y="555446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80178" y="4694840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68455" y="5558123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8733" y="471266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17010" y="554077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7568" y="658585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9290" y="74203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7567" y="827193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0250" y="6577788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0249" y="8275593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68805" y="658388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80527" y="743013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68804" y="825824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8379" y="656850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101" y="740302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98378" y="825458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31061" y="6560441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31060" y="825824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79616" y="6566540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91338" y="741278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79615" y="824089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25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91" y="389599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13" y="473051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90" y="55820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568" y="658585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290" y="74203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567" y="827193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013" y="107581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735" y="191033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012" y="276189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2452" y="107581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4174" y="191033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2451" y="276189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0188" y="107581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1910" y="191033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187" y="276189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1175" y="389599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2897" y="473051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1174" y="55820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1910" y="386320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3632" y="4697728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1909" y="5549288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02897" y="658585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4619" y="74203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02896" y="827193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0187" y="654381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1909" y="737833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60186" y="822989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0025" y="3873413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1747" y="470793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0024" y="555949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91747" y="658585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03469" y="742037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1746" y="8271934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31577" y="107581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43299" y="191033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1576" y="276189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99833" y="272964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99833" y="1075816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98042" y="2768281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8042" y="1114455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95232" y="554981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95232" y="3895991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54265" y="5543367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54265" y="3889541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06950" y="8239678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06950" y="6585852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87689" y="8217649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7689" y="6563823"/>
            <a:ext cx="118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KG Red Hands" charset="0"/>
                <a:ea typeface="KG Red Hands" charset="0"/>
                <a:cs typeface="KG Red Hands" charset="0"/>
              </a:rPr>
              <a:t>??</a:t>
            </a:r>
            <a:endParaRPr lang="en-US" sz="3200" dirty="0">
              <a:solidFill>
                <a:srgbClr val="FF0000"/>
              </a:solidFill>
              <a:latin typeface="KG Red Hands" charset="0"/>
              <a:ea typeface="KG Red Hands" charset="0"/>
              <a:cs typeface="KG Red Hand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83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D8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6086" y="765929"/>
            <a:ext cx="6282270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B451FF"/>
                </a:solidFill>
                <a:latin typeface="KG Summer Sunshine Blackout" charset="0"/>
                <a:ea typeface="KG Summer Sunshine Blackout" charset="0"/>
                <a:cs typeface="KG Summer Sunshine Blackout" charset="0"/>
              </a:rPr>
              <a:t>Print </a:t>
            </a:r>
          </a:p>
          <a:p>
            <a:pPr algn="ctr"/>
            <a:r>
              <a:rPr lang="en-US" sz="6600" b="1" dirty="0" smtClean="0">
                <a:ln>
                  <a:solidFill>
                    <a:schemeClr val="tx1"/>
                  </a:solidFill>
                </a:ln>
                <a:solidFill>
                  <a:srgbClr val="B451FF"/>
                </a:solidFill>
                <a:latin typeface="KG Summer Sunshine Blackout" charset="0"/>
                <a:ea typeface="KG Summer Sunshine Blackout" charset="0"/>
                <a:cs typeface="KG Summer Sunshine Blackout" charset="0"/>
              </a:rPr>
              <a:t>Version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6087" y="288235"/>
            <a:ext cx="6282270" cy="8567530"/>
          </a:xfrm>
          <a:prstGeom prst="rect">
            <a:avLst/>
          </a:prstGeom>
          <a:noFill/>
          <a:ln w="177800">
            <a:solidFill>
              <a:srgbClr val="FF55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081700" y="6656235"/>
            <a:ext cx="691043" cy="1869440"/>
          </a:xfrm>
          <a:prstGeom prst="downArrow">
            <a:avLst/>
          </a:prstGeom>
          <a:solidFill>
            <a:srgbClr val="FF55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451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086" y="3279338"/>
            <a:ext cx="6261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KG Red Hands" charset="0"/>
                <a:ea typeface="KG Red Hands" charset="0"/>
                <a:cs typeface="KG Red Hands" charset="0"/>
              </a:rPr>
              <a:t>You can find the same puzzle pieces,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KG Red Hands" charset="0"/>
                <a:ea typeface="KG Red Hands" charset="0"/>
                <a:cs typeface="KG Red Hands" charset="0"/>
              </a:rPr>
              <a:t> boards, and fill-ins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KG Red Hands" charset="0"/>
                <a:ea typeface="KG Red Hands" charset="0"/>
                <a:cs typeface="KG Red Hands" charset="0"/>
              </a:rPr>
              <a:t> below for those who prefer to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KG Red Hands" charset="0"/>
                <a:ea typeface="KG Red Hands" charset="0"/>
                <a:cs typeface="KG Red Hands" charset="0"/>
              </a:rPr>
              <a:t>print, cut, and build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KG Red Hands" charset="0"/>
                <a:ea typeface="KG Red Hands" charset="0"/>
                <a:cs typeface="KG Red Hands" charset="0"/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KG Red Hands" charset="0"/>
                <a:ea typeface="KG Red Hands" charset="0"/>
                <a:cs typeface="KG Red Hands" charset="0"/>
              </a:rPr>
              <a:t>print, and write!</a:t>
            </a:r>
          </a:p>
        </p:txBody>
      </p:sp>
    </p:spTree>
    <p:extLst>
      <p:ext uri="{BB962C8B-B14F-4D97-AF65-F5344CB8AC3E}">
        <p14:creationId xmlns:p14="http://schemas.microsoft.com/office/powerpoint/2010/main" val="138162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85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90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146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009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765" y="4037297"/>
            <a:ext cx="3196992" cy="1413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2676" y="4088174"/>
            <a:ext cx="3195292" cy="1408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5913" y="800451"/>
            <a:ext cx="3163322" cy="1387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7468" y="2474752"/>
            <a:ext cx="3184877" cy="1389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5238" y="5720155"/>
            <a:ext cx="3192647" cy="1403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83" y="2364910"/>
            <a:ext cx="3182974" cy="1406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83" y="5715880"/>
            <a:ext cx="3193444" cy="14076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783" y="784665"/>
            <a:ext cx="3193254" cy="1373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995" y="7396926"/>
            <a:ext cx="3178312" cy="13998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0109" y="7396926"/>
            <a:ext cx="3177518" cy="13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93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25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21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382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06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768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271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028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8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044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7573" y="1580494"/>
            <a:ext cx="664682" cy="69411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757" y="1365309"/>
            <a:ext cx="673366" cy="6916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289" y="1659849"/>
            <a:ext cx="699336" cy="6899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44" y="1414743"/>
            <a:ext cx="686463" cy="6897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626" y="1580494"/>
            <a:ext cx="691476" cy="68907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67" y="1399178"/>
            <a:ext cx="674172" cy="69110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8613" y="1610201"/>
            <a:ext cx="660700" cy="69105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913" y="1414743"/>
            <a:ext cx="664236" cy="69136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517" y="1659849"/>
            <a:ext cx="676415" cy="68715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96" y="1414743"/>
            <a:ext cx="680928" cy="689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13" y="5084382"/>
            <a:ext cx="6325386" cy="793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13" y="3263680"/>
            <a:ext cx="6325386" cy="752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13" y="2460137"/>
            <a:ext cx="6325386" cy="7022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5830" y="4948815"/>
            <a:ext cx="6325386" cy="689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32" y="1575147"/>
            <a:ext cx="6325386" cy="7022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13" y="4230118"/>
            <a:ext cx="6354005" cy="6690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5830" y="1296598"/>
            <a:ext cx="6354007" cy="7543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5830" y="3999845"/>
            <a:ext cx="6354007" cy="7543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5830" y="3100491"/>
            <a:ext cx="6354008" cy="7080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5830" y="2213996"/>
            <a:ext cx="6354009" cy="69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117" y="7431049"/>
            <a:ext cx="2558065" cy="1417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642" y="2609004"/>
            <a:ext cx="1911927" cy="20723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67" y="2964137"/>
            <a:ext cx="2547484" cy="2059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70" y="-148682"/>
            <a:ext cx="1935678" cy="27625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2117" y="219621"/>
            <a:ext cx="2542662" cy="13537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5376" y="5031382"/>
            <a:ext cx="3221324" cy="21256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285" y="5096569"/>
            <a:ext cx="1274714" cy="20604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567" y="5293308"/>
            <a:ext cx="1947552" cy="210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138" y="1900571"/>
            <a:ext cx="1923804" cy="28036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0071" y="2613903"/>
            <a:ext cx="1911928" cy="20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3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389" y="1567338"/>
            <a:ext cx="2545194" cy="20906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3758" y="3964030"/>
            <a:ext cx="1304521" cy="2083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094" y="5534027"/>
            <a:ext cx="2553419" cy="2101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89" y="27548"/>
            <a:ext cx="3170497" cy="1396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93" y="1642180"/>
            <a:ext cx="1929413" cy="21243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859" y="3984297"/>
            <a:ext cx="3158923" cy="1397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307" y="1666660"/>
            <a:ext cx="1243497" cy="2099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5616" y="6573695"/>
            <a:ext cx="1959427" cy="2070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068" y="5705835"/>
            <a:ext cx="1909133" cy="2756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863" y="7246877"/>
            <a:ext cx="1320989" cy="20964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140" y="4067307"/>
            <a:ext cx="1305266" cy="277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t="68409" r="2053" b="2156"/>
          <a:stretch/>
        </p:blipFill>
        <p:spPr>
          <a:xfrm>
            <a:off x="7499997" y="669172"/>
            <a:ext cx="2618677" cy="21843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7756" r="1644" b="5055"/>
          <a:stretch/>
        </p:blipFill>
        <p:spPr>
          <a:xfrm>
            <a:off x="9916829" y="6990795"/>
            <a:ext cx="3888121" cy="1483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72" y="3139116"/>
            <a:ext cx="3760187" cy="1427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833" y="4738755"/>
            <a:ext cx="3757139" cy="2011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12" y="5944558"/>
            <a:ext cx="2512981" cy="2770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763" y="3304833"/>
            <a:ext cx="3770506" cy="206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027" y="1341617"/>
            <a:ext cx="3827889" cy="280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176" y="542220"/>
            <a:ext cx="661693" cy="20946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76" y="7314956"/>
            <a:ext cx="1304149" cy="1380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347" y="976143"/>
            <a:ext cx="640837" cy="2049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734" y="5771614"/>
            <a:ext cx="1286719" cy="1364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65" y="902538"/>
            <a:ext cx="1938122" cy="1409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92" y="6129656"/>
            <a:ext cx="1921834" cy="710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65" y="2569028"/>
            <a:ext cx="1293854" cy="1408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23" y="1825772"/>
            <a:ext cx="1928812" cy="13962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471" y="5660407"/>
            <a:ext cx="658061" cy="1402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5818" y="6376947"/>
            <a:ext cx="654860" cy="2067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2507" y="6980717"/>
            <a:ext cx="643708" cy="13652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96" y="2049302"/>
            <a:ext cx="666186" cy="1353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421" y="2941436"/>
            <a:ext cx="1912427" cy="20729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88" y="5561780"/>
            <a:ext cx="1287958" cy="14189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157" y="3083980"/>
            <a:ext cx="652339" cy="14278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12" y="7681320"/>
            <a:ext cx="626706" cy="6817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568" y="6489084"/>
            <a:ext cx="654510" cy="21081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897" y="539391"/>
            <a:ext cx="646927" cy="13759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8038" y="5804224"/>
            <a:ext cx="1912422" cy="7227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288" y="6361414"/>
            <a:ext cx="623887" cy="13947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74" y="3353312"/>
            <a:ext cx="1299515" cy="7082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972" y="8005100"/>
            <a:ext cx="1287411" cy="715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45236"/>
            <a:ext cx="4426796" cy="14165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7397" y="4408947"/>
            <a:ext cx="3156668" cy="1362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9514" y="2312150"/>
            <a:ext cx="1897066" cy="7132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854" y="471846"/>
            <a:ext cx="652007" cy="69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1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7383" y="2548141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695" y="388476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039" y="5251368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318" y="731486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188" y="6616872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7444" y="7314864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7444" y="5251367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2844" y="5943263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5337" y="4596047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6423" y="3187870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951" y="3884763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6231" y="2466065"/>
            <a:ext cx="70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??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16149</TotalTime>
  <Words>195</Words>
  <Application>Microsoft Macintosh PowerPoint</Application>
  <PresentationFormat>Letter Paper (8.5x11 in)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KG Red Hands</vt:lpstr>
      <vt:lpstr>KG Summer Sunshine Blackout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marge.sheridan@comcast.net</dc:creator>
  <cp:lastModifiedBy>Marjorie Sheridan</cp:lastModifiedBy>
  <cp:revision>172</cp:revision>
  <cp:lastPrinted>2019-03-24T16:57:54Z</cp:lastPrinted>
  <dcterms:created xsi:type="dcterms:W3CDTF">2016-09-24T18:52:07Z</dcterms:created>
  <dcterms:modified xsi:type="dcterms:W3CDTF">2020-05-10T20:42:23Z</dcterms:modified>
</cp:coreProperties>
</file>