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E2FF"/>
    <a:srgbClr val="FF84F0"/>
    <a:srgbClr val="FFE3EF"/>
    <a:srgbClr val="B68420"/>
    <a:srgbClr val="F9FD9C"/>
    <a:srgbClr val="C5FDB3"/>
    <a:srgbClr val="F0E08B"/>
    <a:srgbClr val="FFBFF1"/>
    <a:srgbClr val="C1B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15"/>
    <p:restoredTop sz="94692"/>
  </p:normalViewPr>
  <p:slideViewPr>
    <p:cSldViewPr snapToGrid="0" snapToObjects="1">
      <p:cViewPr>
        <p:scale>
          <a:sx n="160" d="100"/>
          <a:sy n="160" d="100"/>
        </p:scale>
        <p:origin x="-712" y="-4264"/>
      </p:cViewPr>
      <p:guideLst>
        <p:guide orient="horz" pos="2880"/>
        <p:guide pos="216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6BB12-71A2-0347-A1D6-5AD92213264E}" type="datetimeFigureOut">
              <a:rPr lang="en-US" smtClean="0"/>
              <a:t>6/8/20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7F029-3A21-E142-813D-FD47E2427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0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2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6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5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4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9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6/8/20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7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6/8/20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1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6/8/20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6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2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3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CD977-4B69-4A44-AF1B-9D62CE1F07AC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7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77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6219" y="7272035"/>
            <a:ext cx="873909" cy="590711"/>
          </a:xfrm>
          <a:prstGeom prst="rect">
            <a:avLst/>
          </a:prstGeom>
          <a:solidFill>
            <a:srgbClr val="FFBFF1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18153" y="7272035"/>
            <a:ext cx="873909" cy="590711"/>
          </a:xfrm>
          <a:prstGeom prst="rect">
            <a:avLst/>
          </a:prstGeom>
          <a:solidFill>
            <a:srgbClr val="C5FDB3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8032" y="7272035"/>
            <a:ext cx="873909" cy="590711"/>
          </a:xfrm>
          <a:prstGeom prst="rect">
            <a:avLst/>
          </a:prstGeom>
          <a:solidFill>
            <a:srgbClr val="A6E2FF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11841" y="7272035"/>
            <a:ext cx="873909" cy="590711"/>
          </a:xfrm>
          <a:prstGeom prst="rect">
            <a:avLst/>
          </a:prstGeom>
          <a:solidFill>
            <a:srgbClr val="F9FD9C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6219" y="7272035"/>
            <a:ext cx="873909" cy="590711"/>
          </a:xfrm>
          <a:prstGeom prst="rect">
            <a:avLst/>
          </a:prstGeom>
          <a:solidFill>
            <a:srgbClr val="FFBFF1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18153" y="7272035"/>
            <a:ext cx="873909" cy="590711"/>
          </a:xfrm>
          <a:prstGeom prst="rect">
            <a:avLst/>
          </a:prstGeom>
          <a:solidFill>
            <a:srgbClr val="C5FDB3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78032" y="7272035"/>
            <a:ext cx="873909" cy="590711"/>
          </a:xfrm>
          <a:prstGeom prst="rect">
            <a:avLst/>
          </a:prstGeom>
          <a:solidFill>
            <a:srgbClr val="A6E2FF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11841" y="7272035"/>
            <a:ext cx="873909" cy="590711"/>
          </a:xfrm>
          <a:prstGeom prst="rect">
            <a:avLst/>
          </a:prstGeom>
          <a:solidFill>
            <a:srgbClr val="F9FD9C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6219" y="7272035"/>
            <a:ext cx="873909" cy="590711"/>
          </a:xfrm>
          <a:prstGeom prst="rect">
            <a:avLst/>
          </a:prstGeom>
          <a:solidFill>
            <a:srgbClr val="FFBFF1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8153" y="7272035"/>
            <a:ext cx="873909" cy="590711"/>
          </a:xfrm>
          <a:prstGeom prst="rect">
            <a:avLst/>
          </a:prstGeom>
          <a:solidFill>
            <a:srgbClr val="C5FDB3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78032" y="7272035"/>
            <a:ext cx="873909" cy="590711"/>
          </a:xfrm>
          <a:prstGeom prst="rect">
            <a:avLst/>
          </a:prstGeom>
          <a:solidFill>
            <a:srgbClr val="A6E2FF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11841" y="7272035"/>
            <a:ext cx="873909" cy="590711"/>
          </a:xfrm>
          <a:prstGeom prst="rect">
            <a:avLst/>
          </a:prstGeom>
          <a:solidFill>
            <a:srgbClr val="F9FD9C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6219" y="7272035"/>
            <a:ext cx="873909" cy="590711"/>
          </a:xfrm>
          <a:prstGeom prst="rect">
            <a:avLst/>
          </a:prstGeom>
          <a:solidFill>
            <a:srgbClr val="FFBFF1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18153" y="7272035"/>
            <a:ext cx="873909" cy="590711"/>
          </a:xfrm>
          <a:prstGeom prst="rect">
            <a:avLst/>
          </a:prstGeom>
          <a:solidFill>
            <a:srgbClr val="C5FDB3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78032" y="7272035"/>
            <a:ext cx="873909" cy="590711"/>
          </a:xfrm>
          <a:prstGeom prst="rect">
            <a:avLst/>
          </a:prstGeom>
          <a:solidFill>
            <a:srgbClr val="A6E2FF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11841" y="7272035"/>
            <a:ext cx="873909" cy="590711"/>
          </a:xfrm>
          <a:prstGeom prst="rect">
            <a:avLst/>
          </a:prstGeom>
          <a:solidFill>
            <a:srgbClr val="F9FD9C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6219" y="7272035"/>
            <a:ext cx="873909" cy="590711"/>
          </a:xfrm>
          <a:prstGeom prst="rect">
            <a:avLst/>
          </a:prstGeom>
          <a:solidFill>
            <a:srgbClr val="FFBFF1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18153" y="7272035"/>
            <a:ext cx="873909" cy="590711"/>
          </a:xfrm>
          <a:prstGeom prst="rect">
            <a:avLst/>
          </a:prstGeom>
          <a:solidFill>
            <a:srgbClr val="C5FDB3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78032" y="7272035"/>
            <a:ext cx="873909" cy="590711"/>
          </a:xfrm>
          <a:prstGeom prst="rect">
            <a:avLst/>
          </a:prstGeom>
          <a:solidFill>
            <a:srgbClr val="A6E2FF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11841" y="7272035"/>
            <a:ext cx="873909" cy="590711"/>
          </a:xfrm>
          <a:prstGeom prst="rect">
            <a:avLst/>
          </a:prstGeom>
          <a:solidFill>
            <a:srgbClr val="F9FD9C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6219" y="7272035"/>
            <a:ext cx="873909" cy="590711"/>
          </a:xfrm>
          <a:prstGeom prst="rect">
            <a:avLst/>
          </a:prstGeom>
          <a:solidFill>
            <a:srgbClr val="FFBFF1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18153" y="7272035"/>
            <a:ext cx="873909" cy="590711"/>
          </a:xfrm>
          <a:prstGeom prst="rect">
            <a:avLst/>
          </a:prstGeom>
          <a:solidFill>
            <a:srgbClr val="C5FDB3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78032" y="7272035"/>
            <a:ext cx="873909" cy="590711"/>
          </a:xfrm>
          <a:prstGeom prst="rect">
            <a:avLst/>
          </a:prstGeom>
          <a:solidFill>
            <a:srgbClr val="A6E2FF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111841" y="7272035"/>
            <a:ext cx="873909" cy="590711"/>
          </a:xfrm>
          <a:prstGeom prst="rect">
            <a:avLst/>
          </a:prstGeom>
          <a:solidFill>
            <a:srgbClr val="F9FD9C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46219" y="7272035"/>
            <a:ext cx="873909" cy="590711"/>
          </a:xfrm>
          <a:prstGeom prst="rect">
            <a:avLst/>
          </a:prstGeom>
          <a:solidFill>
            <a:srgbClr val="FFBFF1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18153" y="7272035"/>
            <a:ext cx="873909" cy="590711"/>
          </a:xfrm>
          <a:prstGeom prst="rect">
            <a:avLst/>
          </a:prstGeom>
          <a:solidFill>
            <a:srgbClr val="C5FDB3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578032" y="7272035"/>
            <a:ext cx="873909" cy="590711"/>
          </a:xfrm>
          <a:prstGeom prst="rect">
            <a:avLst/>
          </a:prstGeom>
          <a:solidFill>
            <a:srgbClr val="A6E2FF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111841" y="7272035"/>
            <a:ext cx="873909" cy="590711"/>
          </a:xfrm>
          <a:prstGeom prst="rect">
            <a:avLst/>
          </a:prstGeom>
          <a:solidFill>
            <a:srgbClr val="F9FD9C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912" y="7272038"/>
            <a:ext cx="873909" cy="590711"/>
          </a:xfrm>
          <a:prstGeom prst="rect">
            <a:avLst/>
          </a:prstGeom>
          <a:solidFill>
            <a:srgbClr val="FFBFF1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48924" y="7272037"/>
            <a:ext cx="873909" cy="590711"/>
          </a:xfrm>
          <a:prstGeom prst="rect">
            <a:avLst/>
          </a:prstGeom>
          <a:solidFill>
            <a:srgbClr val="C5FDB3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51679" y="7272036"/>
            <a:ext cx="873909" cy="590711"/>
          </a:xfrm>
          <a:prstGeom prst="rect">
            <a:avLst/>
          </a:prstGeom>
          <a:solidFill>
            <a:srgbClr val="A6E2FF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97445" y="7272036"/>
            <a:ext cx="873909" cy="590711"/>
          </a:xfrm>
          <a:prstGeom prst="rect">
            <a:avLst/>
          </a:prstGeom>
          <a:solidFill>
            <a:srgbClr val="F9FD9C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00200" y="7272035"/>
            <a:ext cx="873909" cy="590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7912" y="7272038"/>
            <a:ext cx="873909" cy="590711"/>
          </a:xfrm>
          <a:prstGeom prst="rect">
            <a:avLst/>
          </a:prstGeom>
          <a:solidFill>
            <a:srgbClr val="FFBFF1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48924" y="7272037"/>
            <a:ext cx="873909" cy="590711"/>
          </a:xfrm>
          <a:prstGeom prst="rect">
            <a:avLst/>
          </a:prstGeom>
          <a:solidFill>
            <a:srgbClr val="C5FDB3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51679" y="7272036"/>
            <a:ext cx="873909" cy="590711"/>
          </a:xfrm>
          <a:prstGeom prst="rect">
            <a:avLst/>
          </a:prstGeom>
          <a:solidFill>
            <a:srgbClr val="A6E2FF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97445" y="7272036"/>
            <a:ext cx="873909" cy="590711"/>
          </a:xfrm>
          <a:prstGeom prst="rect">
            <a:avLst/>
          </a:prstGeom>
          <a:solidFill>
            <a:srgbClr val="F9FD9C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00200" y="7272035"/>
            <a:ext cx="873909" cy="590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7912" y="7272038"/>
            <a:ext cx="873909" cy="590711"/>
          </a:xfrm>
          <a:prstGeom prst="rect">
            <a:avLst/>
          </a:prstGeom>
          <a:solidFill>
            <a:srgbClr val="FFBFF1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48924" y="7272037"/>
            <a:ext cx="873909" cy="590711"/>
          </a:xfrm>
          <a:prstGeom prst="rect">
            <a:avLst/>
          </a:prstGeom>
          <a:solidFill>
            <a:srgbClr val="C5FDB3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51679" y="7272036"/>
            <a:ext cx="873909" cy="590711"/>
          </a:xfrm>
          <a:prstGeom prst="rect">
            <a:avLst/>
          </a:prstGeom>
          <a:solidFill>
            <a:srgbClr val="A6E2FF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97445" y="7272036"/>
            <a:ext cx="873909" cy="590711"/>
          </a:xfrm>
          <a:prstGeom prst="rect">
            <a:avLst/>
          </a:prstGeom>
          <a:solidFill>
            <a:srgbClr val="F9FD9C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00200" y="7272035"/>
            <a:ext cx="873909" cy="590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7912" y="7272038"/>
            <a:ext cx="873909" cy="590711"/>
          </a:xfrm>
          <a:prstGeom prst="rect">
            <a:avLst/>
          </a:prstGeom>
          <a:solidFill>
            <a:srgbClr val="FFBFF1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Rectangle 17"/>
          <p:cNvSpPr/>
          <p:nvPr/>
        </p:nvSpPr>
        <p:spPr>
          <a:xfrm>
            <a:off x="1548924" y="7272037"/>
            <a:ext cx="873909" cy="590711"/>
          </a:xfrm>
          <a:prstGeom prst="rect">
            <a:avLst/>
          </a:prstGeom>
          <a:solidFill>
            <a:srgbClr val="C5FDB3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Rectangle 18"/>
          <p:cNvSpPr/>
          <p:nvPr/>
        </p:nvSpPr>
        <p:spPr>
          <a:xfrm>
            <a:off x="2851679" y="7272036"/>
            <a:ext cx="873909" cy="590711"/>
          </a:xfrm>
          <a:prstGeom prst="rect">
            <a:avLst/>
          </a:prstGeom>
          <a:solidFill>
            <a:srgbClr val="A6E2FF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Rectangle 19"/>
          <p:cNvSpPr/>
          <p:nvPr/>
        </p:nvSpPr>
        <p:spPr>
          <a:xfrm>
            <a:off x="4097445" y="7272036"/>
            <a:ext cx="873909" cy="590711"/>
          </a:xfrm>
          <a:prstGeom prst="rect">
            <a:avLst/>
          </a:prstGeom>
          <a:solidFill>
            <a:srgbClr val="F9FD9C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Rectangle 20"/>
          <p:cNvSpPr/>
          <p:nvPr/>
        </p:nvSpPr>
        <p:spPr>
          <a:xfrm>
            <a:off x="5400200" y="7272035"/>
            <a:ext cx="873909" cy="590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Rectangle 21"/>
          <p:cNvSpPr/>
          <p:nvPr/>
        </p:nvSpPr>
        <p:spPr>
          <a:xfrm>
            <a:off x="287912" y="7272035"/>
            <a:ext cx="873909" cy="590711"/>
          </a:xfrm>
          <a:prstGeom prst="rect">
            <a:avLst/>
          </a:prstGeom>
          <a:solidFill>
            <a:srgbClr val="FFBFF1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48924" y="7272034"/>
            <a:ext cx="873909" cy="590711"/>
          </a:xfrm>
          <a:prstGeom prst="rect">
            <a:avLst/>
          </a:prstGeom>
          <a:solidFill>
            <a:srgbClr val="C5FDB3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51679" y="7272033"/>
            <a:ext cx="873909" cy="590711"/>
          </a:xfrm>
          <a:prstGeom prst="rect">
            <a:avLst/>
          </a:prstGeom>
          <a:solidFill>
            <a:srgbClr val="A6E2FF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97445" y="7272033"/>
            <a:ext cx="873909" cy="590711"/>
          </a:xfrm>
          <a:prstGeom prst="rect">
            <a:avLst/>
          </a:prstGeom>
          <a:solidFill>
            <a:srgbClr val="F9FD9C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00200" y="7272032"/>
            <a:ext cx="873909" cy="590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87912" y="7272036"/>
            <a:ext cx="873909" cy="590711"/>
          </a:xfrm>
          <a:prstGeom prst="rect">
            <a:avLst/>
          </a:prstGeom>
          <a:solidFill>
            <a:srgbClr val="FFBFF1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48924" y="7272035"/>
            <a:ext cx="873909" cy="590711"/>
          </a:xfrm>
          <a:prstGeom prst="rect">
            <a:avLst/>
          </a:prstGeom>
          <a:solidFill>
            <a:srgbClr val="C5FDB3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51679" y="7272034"/>
            <a:ext cx="873909" cy="590711"/>
          </a:xfrm>
          <a:prstGeom prst="rect">
            <a:avLst/>
          </a:prstGeom>
          <a:solidFill>
            <a:srgbClr val="A6E2FF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097445" y="7272034"/>
            <a:ext cx="873909" cy="590711"/>
          </a:xfrm>
          <a:prstGeom prst="rect">
            <a:avLst/>
          </a:prstGeom>
          <a:solidFill>
            <a:srgbClr val="F9FD9C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00200" y="7272033"/>
            <a:ext cx="873909" cy="590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7912" y="7272034"/>
            <a:ext cx="873909" cy="590711"/>
          </a:xfrm>
          <a:prstGeom prst="rect">
            <a:avLst/>
          </a:prstGeom>
          <a:solidFill>
            <a:srgbClr val="FFBFF1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548924" y="7272033"/>
            <a:ext cx="873909" cy="590711"/>
          </a:xfrm>
          <a:prstGeom prst="rect">
            <a:avLst/>
          </a:prstGeom>
          <a:solidFill>
            <a:srgbClr val="C5FDB3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51679" y="7272032"/>
            <a:ext cx="873909" cy="590711"/>
          </a:xfrm>
          <a:prstGeom prst="rect">
            <a:avLst/>
          </a:prstGeom>
          <a:solidFill>
            <a:srgbClr val="A6E2FF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097445" y="7272032"/>
            <a:ext cx="873909" cy="590711"/>
          </a:xfrm>
          <a:prstGeom prst="rect">
            <a:avLst/>
          </a:prstGeom>
          <a:solidFill>
            <a:srgbClr val="F9FD9C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00200" y="7272031"/>
            <a:ext cx="873909" cy="590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7912" y="7272034"/>
            <a:ext cx="873909" cy="590711"/>
          </a:xfrm>
          <a:prstGeom prst="rect">
            <a:avLst/>
          </a:prstGeom>
          <a:solidFill>
            <a:srgbClr val="FFBFF1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548924" y="7272033"/>
            <a:ext cx="873909" cy="590711"/>
          </a:xfrm>
          <a:prstGeom prst="rect">
            <a:avLst/>
          </a:prstGeom>
          <a:solidFill>
            <a:srgbClr val="C5FDB3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851679" y="7272032"/>
            <a:ext cx="873909" cy="590711"/>
          </a:xfrm>
          <a:prstGeom prst="rect">
            <a:avLst/>
          </a:prstGeom>
          <a:solidFill>
            <a:srgbClr val="A6E2FF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097445" y="7272032"/>
            <a:ext cx="873909" cy="590711"/>
          </a:xfrm>
          <a:prstGeom prst="rect">
            <a:avLst/>
          </a:prstGeom>
          <a:solidFill>
            <a:srgbClr val="F9FD9C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400200" y="7272031"/>
            <a:ext cx="873909" cy="590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923" y="7272038"/>
            <a:ext cx="873909" cy="590711"/>
          </a:xfrm>
          <a:prstGeom prst="rect">
            <a:avLst/>
          </a:prstGeom>
          <a:solidFill>
            <a:srgbClr val="FFBFF1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91935" y="7272037"/>
            <a:ext cx="873909" cy="590711"/>
          </a:xfrm>
          <a:prstGeom prst="rect">
            <a:avLst/>
          </a:prstGeom>
          <a:solidFill>
            <a:srgbClr val="C5FDB3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94690" y="7272036"/>
            <a:ext cx="873909" cy="590711"/>
          </a:xfrm>
          <a:prstGeom prst="rect">
            <a:avLst/>
          </a:prstGeom>
          <a:solidFill>
            <a:srgbClr val="A6E2FF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97445" y="7272036"/>
            <a:ext cx="873909" cy="590711"/>
          </a:xfrm>
          <a:prstGeom prst="rect">
            <a:avLst/>
          </a:prstGeom>
          <a:solidFill>
            <a:srgbClr val="F9FD9C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00200" y="7272036"/>
            <a:ext cx="873909" cy="590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0923" y="7272038"/>
            <a:ext cx="873909" cy="590711"/>
          </a:xfrm>
          <a:prstGeom prst="rect">
            <a:avLst/>
          </a:prstGeom>
          <a:solidFill>
            <a:srgbClr val="FFBFF1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91935" y="7272037"/>
            <a:ext cx="873909" cy="590711"/>
          </a:xfrm>
          <a:prstGeom prst="rect">
            <a:avLst/>
          </a:prstGeom>
          <a:solidFill>
            <a:srgbClr val="C5FDB3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94690" y="7272036"/>
            <a:ext cx="873909" cy="590711"/>
          </a:xfrm>
          <a:prstGeom prst="rect">
            <a:avLst/>
          </a:prstGeom>
          <a:solidFill>
            <a:srgbClr val="A6E2FF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97445" y="7272036"/>
            <a:ext cx="873909" cy="590711"/>
          </a:xfrm>
          <a:prstGeom prst="rect">
            <a:avLst/>
          </a:prstGeom>
          <a:solidFill>
            <a:srgbClr val="F9FD9C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00200" y="7272036"/>
            <a:ext cx="873909" cy="590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0923" y="7272038"/>
            <a:ext cx="873909" cy="590711"/>
          </a:xfrm>
          <a:prstGeom prst="rect">
            <a:avLst/>
          </a:prstGeom>
          <a:solidFill>
            <a:srgbClr val="FFBFF1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91935" y="7272037"/>
            <a:ext cx="873909" cy="590711"/>
          </a:xfrm>
          <a:prstGeom prst="rect">
            <a:avLst/>
          </a:prstGeom>
          <a:solidFill>
            <a:srgbClr val="C5FDB3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94690" y="7272036"/>
            <a:ext cx="873909" cy="590711"/>
          </a:xfrm>
          <a:prstGeom prst="rect">
            <a:avLst/>
          </a:prstGeom>
          <a:solidFill>
            <a:srgbClr val="A6E2FF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97445" y="7272036"/>
            <a:ext cx="873909" cy="590711"/>
          </a:xfrm>
          <a:prstGeom prst="rect">
            <a:avLst/>
          </a:prstGeom>
          <a:solidFill>
            <a:srgbClr val="F9FD9C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00200" y="7272036"/>
            <a:ext cx="873909" cy="590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0923" y="7272038"/>
            <a:ext cx="873909" cy="590711"/>
          </a:xfrm>
          <a:prstGeom prst="rect">
            <a:avLst/>
          </a:prstGeom>
          <a:solidFill>
            <a:srgbClr val="FFBFF1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91935" y="7272037"/>
            <a:ext cx="873909" cy="590711"/>
          </a:xfrm>
          <a:prstGeom prst="rect">
            <a:avLst/>
          </a:prstGeom>
          <a:solidFill>
            <a:srgbClr val="C5FDB3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94690" y="7272036"/>
            <a:ext cx="873909" cy="590711"/>
          </a:xfrm>
          <a:prstGeom prst="rect">
            <a:avLst/>
          </a:prstGeom>
          <a:solidFill>
            <a:srgbClr val="A6E2FF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97445" y="7272036"/>
            <a:ext cx="873909" cy="590711"/>
          </a:xfrm>
          <a:prstGeom prst="rect">
            <a:avLst/>
          </a:prstGeom>
          <a:solidFill>
            <a:srgbClr val="F9FD9C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00200" y="7272036"/>
            <a:ext cx="873909" cy="590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0923" y="7272038"/>
            <a:ext cx="873909" cy="590711"/>
          </a:xfrm>
          <a:prstGeom prst="rect">
            <a:avLst/>
          </a:prstGeom>
          <a:solidFill>
            <a:srgbClr val="FFBFF1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491935" y="7272037"/>
            <a:ext cx="873909" cy="590711"/>
          </a:xfrm>
          <a:prstGeom prst="rect">
            <a:avLst/>
          </a:prstGeom>
          <a:solidFill>
            <a:srgbClr val="C5FDB3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94690" y="7272036"/>
            <a:ext cx="873909" cy="590711"/>
          </a:xfrm>
          <a:prstGeom prst="rect">
            <a:avLst/>
          </a:prstGeom>
          <a:solidFill>
            <a:srgbClr val="A6E2FF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97445" y="7272036"/>
            <a:ext cx="873909" cy="590711"/>
          </a:xfrm>
          <a:prstGeom prst="rect">
            <a:avLst/>
          </a:prstGeom>
          <a:solidFill>
            <a:srgbClr val="F9FD9C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00200" y="7272036"/>
            <a:ext cx="873909" cy="590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30923" y="7272038"/>
            <a:ext cx="873909" cy="590711"/>
          </a:xfrm>
          <a:prstGeom prst="rect">
            <a:avLst/>
          </a:prstGeom>
          <a:solidFill>
            <a:srgbClr val="FFBFF1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491935" y="7272037"/>
            <a:ext cx="873909" cy="590711"/>
          </a:xfrm>
          <a:prstGeom prst="rect">
            <a:avLst/>
          </a:prstGeom>
          <a:solidFill>
            <a:srgbClr val="C5FDB3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794690" y="7272036"/>
            <a:ext cx="873909" cy="590711"/>
          </a:xfrm>
          <a:prstGeom prst="rect">
            <a:avLst/>
          </a:prstGeom>
          <a:solidFill>
            <a:srgbClr val="A6E2FF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097445" y="7272036"/>
            <a:ext cx="873909" cy="590711"/>
          </a:xfrm>
          <a:prstGeom prst="rect">
            <a:avLst/>
          </a:prstGeom>
          <a:solidFill>
            <a:srgbClr val="F9FD9C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00200" y="7272036"/>
            <a:ext cx="873909" cy="590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30923" y="7272038"/>
            <a:ext cx="873909" cy="590711"/>
          </a:xfrm>
          <a:prstGeom prst="rect">
            <a:avLst/>
          </a:prstGeom>
          <a:solidFill>
            <a:srgbClr val="FFBFF1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491935" y="7272037"/>
            <a:ext cx="873909" cy="590711"/>
          </a:xfrm>
          <a:prstGeom prst="rect">
            <a:avLst/>
          </a:prstGeom>
          <a:solidFill>
            <a:srgbClr val="C5FDB3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94690" y="7272036"/>
            <a:ext cx="873909" cy="590711"/>
          </a:xfrm>
          <a:prstGeom prst="rect">
            <a:avLst/>
          </a:prstGeom>
          <a:solidFill>
            <a:srgbClr val="A6E2FF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097445" y="7272036"/>
            <a:ext cx="873909" cy="590711"/>
          </a:xfrm>
          <a:prstGeom prst="rect">
            <a:avLst/>
          </a:prstGeom>
          <a:solidFill>
            <a:srgbClr val="F9FD9C"/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00200" y="7272036"/>
            <a:ext cx="873909" cy="590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B68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0925" y="6435753"/>
            <a:ext cx="192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0924" y="6834643"/>
            <a:ext cx="192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0925" y="7233533"/>
            <a:ext cx="65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3628" y="8212869"/>
            <a:ext cx="89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5610" y="6300580"/>
            <a:ext cx="192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5609" y="6699470"/>
            <a:ext cx="192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5610" y="7098360"/>
            <a:ext cx="65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1959" y="8085647"/>
            <a:ext cx="89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22652" y="6395996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2652" y="6993669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3248" y="8243350"/>
            <a:ext cx="89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3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0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3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6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8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0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12033</TotalTime>
  <Words>11</Words>
  <Application>Microsoft Macintosh PowerPoint</Application>
  <PresentationFormat>Letter Paper (8.5x11 in)</PresentationFormat>
  <Paragraphs>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Comic Sans MS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marge.sheridan@comcast.net</dc:creator>
  <cp:lastModifiedBy>Marjorie Sheridan</cp:lastModifiedBy>
  <cp:revision>145</cp:revision>
  <cp:lastPrinted>2020-06-09T16:28:45Z</cp:lastPrinted>
  <dcterms:created xsi:type="dcterms:W3CDTF">2016-09-24T18:52:07Z</dcterms:created>
  <dcterms:modified xsi:type="dcterms:W3CDTF">2020-06-10T01:14:08Z</dcterms:modified>
</cp:coreProperties>
</file>