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8"/>
  </p:notesMasterIdLst>
  <p:sldIdLst>
    <p:sldId id="333" r:id="rId2"/>
    <p:sldId id="33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23" r:id="rId21"/>
    <p:sldId id="332" r:id="rId22"/>
    <p:sldId id="326" r:id="rId23"/>
    <p:sldId id="301" r:id="rId24"/>
    <p:sldId id="325" r:id="rId25"/>
    <p:sldId id="331" r:id="rId26"/>
    <p:sldId id="302" r:id="rId27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BA0197-9632-BE42-BD8A-1E0AFAB0A7EF}">
          <p14:sldIdLst>
            <p14:sldId id="333"/>
            <p14:sldId id="334"/>
            <p14:sldId id="335"/>
            <p14:sldId id="336"/>
            <p14:sldId id="337"/>
          </p14:sldIdLst>
        </p14:section>
        <p14:section name="Untitled Section" id="{F350CFDE-FFF5-314E-9FC7-F65096A2F25B}">
          <p14:sldIdLst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23"/>
            <p14:sldId id="332"/>
            <p14:sldId id="326"/>
            <p14:sldId id="301"/>
            <p14:sldId id="325"/>
            <p14:sldId id="331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FCAB"/>
    <a:srgbClr val="DFFED0"/>
    <a:srgbClr val="D4EAFF"/>
    <a:srgbClr val="FCFEC4"/>
    <a:srgbClr val="FFEAEE"/>
    <a:srgbClr val="FFEBD0"/>
    <a:srgbClr val="39C51B"/>
    <a:srgbClr val="F7FED0"/>
    <a:srgbClr val="35B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26"/>
    <p:restoredTop sz="95820"/>
  </p:normalViewPr>
  <p:slideViewPr>
    <p:cSldViewPr snapToGrid="0" snapToObjects="1">
      <p:cViewPr>
        <p:scale>
          <a:sx n="126" d="100"/>
          <a:sy n="126" d="100"/>
        </p:scale>
        <p:origin x="960" y="-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AF7BF-5CCF-704C-8EC8-29A90872B71D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4CBE6-C1C9-ED4A-901E-2507AD4437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5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7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9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3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6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8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4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38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83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CD977-4B69-4A44-AF1B-9D62CE1F07AC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4E92-6E25-EF44-8CE9-9E77914D8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6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88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54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838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570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684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61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020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3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499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84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349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8177" y="5116432"/>
            <a:ext cx="884420" cy="764498"/>
            <a:chOff x="239842" y="4665386"/>
            <a:chExt cx="884420" cy="764498"/>
          </a:xfrm>
        </p:grpSpPr>
        <p:sp>
          <p:nvSpPr>
            <p:cNvPr id="3" name="Triangle 2"/>
            <p:cNvSpPr/>
            <p:nvPr/>
          </p:nvSpPr>
          <p:spPr>
            <a:xfrm>
              <a:off x="239842" y="4665386"/>
              <a:ext cx="884420" cy="764498"/>
            </a:xfrm>
            <a:prstGeom prst="triangle">
              <a:avLst/>
            </a:prstGeom>
            <a:solidFill>
              <a:srgbClr val="DFFE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460947" y="5047635"/>
              <a:ext cx="44221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585368" y="5923830"/>
            <a:ext cx="884420" cy="764498"/>
            <a:chOff x="1284109" y="4630257"/>
            <a:chExt cx="884420" cy="764498"/>
          </a:xfrm>
        </p:grpSpPr>
        <p:sp>
          <p:nvSpPr>
            <p:cNvPr id="6" name="Triangle 5"/>
            <p:cNvSpPr/>
            <p:nvPr/>
          </p:nvSpPr>
          <p:spPr>
            <a:xfrm>
              <a:off x="1284109" y="4630257"/>
              <a:ext cx="884420" cy="764498"/>
            </a:xfrm>
            <a:prstGeom prst="triangle">
              <a:avLst/>
            </a:prstGeom>
            <a:solidFill>
              <a:srgbClr val="DFFE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21" idx="3"/>
              <a:endCxn id="21" idx="0"/>
            </p:cNvCxnSpPr>
            <p:nvPr/>
          </p:nvCxnSpPr>
          <p:spPr>
            <a:xfrm flipV="1">
              <a:off x="1726319" y="4630257"/>
              <a:ext cx="0" cy="76449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280025" y="5863083"/>
            <a:ext cx="884420" cy="764498"/>
            <a:chOff x="2333356" y="4590643"/>
            <a:chExt cx="884420" cy="764498"/>
          </a:xfrm>
        </p:grpSpPr>
        <p:sp>
          <p:nvSpPr>
            <p:cNvPr id="9" name="Triangle 8"/>
            <p:cNvSpPr/>
            <p:nvPr/>
          </p:nvSpPr>
          <p:spPr>
            <a:xfrm>
              <a:off x="2333356" y="4590643"/>
              <a:ext cx="884420" cy="764498"/>
            </a:xfrm>
            <a:prstGeom prst="triangle">
              <a:avLst/>
            </a:prstGeom>
            <a:solidFill>
              <a:srgbClr val="DFFE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 flipV="1">
              <a:off x="2644729" y="4818752"/>
              <a:ext cx="355145" cy="53638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342888" y="5576976"/>
            <a:ext cx="884420" cy="873480"/>
            <a:chOff x="3407976" y="4630257"/>
            <a:chExt cx="884420" cy="873480"/>
          </a:xfrm>
        </p:grpSpPr>
        <p:sp>
          <p:nvSpPr>
            <p:cNvPr id="12" name="Oval 11"/>
            <p:cNvSpPr/>
            <p:nvPr/>
          </p:nvSpPr>
          <p:spPr>
            <a:xfrm>
              <a:off x="3407976" y="4630257"/>
              <a:ext cx="884420" cy="873480"/>
            </a:xfrm>
            <a:prstGeom prst="ellipse">
              <a:avLst/>
            </a:prstGeom>
            <a:solidFill>
              <a:srgbClr val="FFE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3850186" y="4630257"/>
              <a:ext cx="0" cy="87348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936169" y="4578907"/>
            <a:ext cx="884420" cy="873480"/>
            <a:chOff x="4372283" y="4556404"/>
            <a:chExt cx="884420" cy="873480"/>
          </a:xfrm>
        </p:grpSpPr>
        <p:sp>
          <p:nvSpPr>
            <p:cNvPr id="15" name="Oval 14"/>
            <p:cNvSpPr/>
            <p:nvPr/>
          </p:nvSpPr>
          <p:spPr>
            <a:xfrm>
              <a:off x="4372283" y="4556404"/>
              <a:ext cx="884420" cy="873480"/>
            </a:xfrm>
            <a:prstGeom prst="ellipse">
              <a:avLst/>
            </a:prstGeom>
            <a:solidFill>
              <a:srgbClr val="FFE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5" idx="7"/>
            </p:cNvCxnSpPr>
            <p:nvPr/>
          </p:nvCxnSpPr>
          <p:spPr>
            <a:xfrm flipH="1">
              <a:off x="4457225" y="4684322"/>
              <a:ext cx="669958" cy="6927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4" idx="6"/>
              <a:endCxn id="24" idx="2"/>
            </p:cNvCxnSpPr>
            <p:nvPr/>
          </p:nvCxnSpPr>
          <p:spPr>
            <a:xfrm flipH="1">
              <a:off x="4372283" y="4993144"/>
              <a:ext cx="8844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4446158" y="5217176"/>
              <a:ext cx="744431" cy="1222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844029" y="5015647"/>
            <a:ext cx="812831" cy="812830"/>
            <a:chOff x="8226948" y="5969447"/>
            <a:chExt cx="812831" cy="812830"/>
          </a:xfrm>
        </p:grpSpPr>
        <p:sp>
          <p:nvSpPr>
            <p:cNvPr id="31" name="Rectangle 30"/>
            <p:cNvSpPr/>
            <p:nvPr/>
          </p:nvSpPr>
          <p:spPr>
            <a:xfrm>
              <a:off x="8226948" y="5969447"/>
              <a:ext cx="812830" cy="812830"/>
            </a:xfrm>
            <a:prstGeom prst="rect">
              <a:avLst/>
            </a:prstGeom>
            <a:solidFill>
              <a:srgbClr val="FFEAE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 flipV="1">
              <a:off x="8226948" y="5969447"/>
              <a:ext cx="812831" cy="81283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rot="5400000">
            <a:off x="253879" y="5857331"/>
            <a:ext cx="797132" cy="1029491"/>
            <a:chOff x="3933887" y="5642431"/>
            <a:chExt cx="797132" cy="1029491"/>
          </a:xfrm>
        </p:grpSpPr>
        <p:sp>
          <p:nvSpPr>
            <p:cNvPr id="34" name="Diamond 33"/>
            <p:cNvSpPr/>
            <p:nvPr/>
          </p:nvSpPr>
          <p:spPr>
            <a:xfrm>
              <a:off x="3933887" y="5652960"/>
              <a:ext cx="797132" cy="1018962"/>
            </a:xfrm>
            <a:prstGeom prst="diamond">
              <a:avLst/>
            </a:prstGeom>
            <a:solidFill>
              <a:srgbClr val="D4EA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4" idx="2"/>
            </p:cNvCxnSpPr>
            <p:nvPr/>
          </p:nvCxnSpPr>
          <p:spPr>
            <a:xfrm flipV="1">
              <a:off x="4332453" y="5642431"/>
              <a:ext cx="0" cy="102949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850971" y="4587202"/>
            <a:ext cx="812093" cy="1029491"/>
            <a:chOff x="4681403" y="5492711"/>
            <a:chExt cx="812093" cy="1029491"/>
          </a:xfrm>
        </p:grpSpPr>
        <p:sp>
          <p:nvSpPr>
            <p:cNvPr id="37" name="Diamond 36"/>
            <p:cNvSpPr/>
            <p:nvPr/>
          </p:nvSpPr>
          <p:spPr>
            <a:xfrm>
              <a:off x="4696364" y="5497976"/>
              <a:ext cx="797132" cy="1018962"/>
            </a:xfrm>
            <a:prstGeom prst="diamond">
              <a:avLst/>
            </a:prstGeom>
            <a:solidFill>
              <a:srgbClr val="D4EA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5094930" y="5492711"/>
              <a:ext cx="0" cy="102949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4681403" y="6001127"/>
              <a:ext cx="797132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6024092" y="4585135"/>
            <a:ext cx="797132" cy="1018962"/>
            <a:chOff x="5533554" y="5652960"/>
            <a:chExt cx="797132" cy="1018962"/>
          </a:xfrm>
        </p:grpSpPr>
        <p:sp>
          <p:nvSpPr>
            <p:cNvPr id="41" name="Diamond 40"/>
            <p:cNvSpPr/>
            <p:nvPr/>
          </p:nvSpPr>
          <p:spPr>
            <a:xfrm>
              <a:off x="5533554" y="5652960"/>
              <a:ext cx="797132" cy="1018962"/>
            </a:xfrm>
            <a:prstGeom prst="diamond">
              <a:avLst/>
            </a:prstGeom>
            <a:solidFill>
              <a:srgbClr val="D4EA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5693608" y="5969447"/>
              <a:ext cx="480464" cy="52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64497" y="4527123"/>
            <a:ext cx="1820402" cy="2112075"/>
            <a:chOff x="6247202" y="4552867"/>
            <a:chExt cx="1820402" cy="2112075"/>
          </a:xfrm>
        </p:grpSpPr>
        <p:sp>
          <p:nvSpPr>
            <p:cNvPr id="44" name="Rectangle 43"/>
            <p:cNvSpPr/>
            <p:nvPr/>
          </p:nvSpPr>
          <p:spPr>
            <a:xfrm>
              <a:off x="6385261" y="6277871"/>
              <a:ext cx="1682343" cy="375454"/>
            </a:xfrm>
            <a:prstGeom prst="rect">
              <a:avLst/>
            </a:prstGeom>
            <a:solidFill>
              <a:srgbClr val="FCFEC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7" idx="2"/>
              <a:endCxn id="37" idx="0"/>
            </p:cNvCxnSpPr>
            <p:nvPr/>
          </p:nvCxnSpPr>
          <p:spPr>
            <a:xfrm flipV="1">
              <a:off x="6247202" y="4552867"/>
              <a:ext cx="0" cy="101896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7625759" y="6277871"/>
              <a:ext cx="0" cy="3754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6814339" y="6289488"/>
              <a:ext cx="0" cy="3754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7367972" y="6395189"/>
            <a:ext cx="1682344" cy="375454"/>
            <a:chOff x="2097781" y="6033191"/>
            <a:chExt cx="1682344" cy="375454"/>
          </a:xfrm>
        </p:grpSpPr>
        <p:sp>
          <p:nvSpPr>
            <p:cNvPr id="49" name="Rectangle 48"/>
            <p:cNvSpPr/>
            <p:nvPr/>
          </p:nvSpPr>
          <p:spPr>
            <a:xfrm>
              <a:off x="2097782" y="6033191"/>
              <a:ext cx="1682343" cy="375454"/>
            </a:xfrm>
            <a:prstGeom prst="rect">
              <a:avLst/>
            </a:prstGeom>
            <a:solidFill>
              <a:srgbClr val="FCFEC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2097781" y="6222520"/>
              <a:ext cx="168234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116161" y="4604415"/>
            <a:ext cx="1682343" cy="375454"/>
            <a:chOff x="207719" y="6033191"/>
            <a:chExt cx="1682343" cy="375454"/>
          </a:xfrm>
        </p:grpSpPr>
        <p:sp>
          <p:nvSpPr>
            <p:cNvPr id="52" name="Rectangle 51"/>
            <p:cNvSpPr/>
            <p:nvPr/>
          </p:nvSpPr>
          <p:spPr>
            <a:xfrm>
              <a:off x="207719" y="6033191"/>
              <a:ext cx="1682343" cy="375454"/>
            </a:xfrm>
            <a:prstGeom prst="rect">
              <a:avLst/>
            </a:prstGeom>
            <a:solidFill>
              <a:srgbClr val="FCFEC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 flipV="1">
              <a:off x="207720" y="6042885"/>
              <a:ext cx="1682342" cy="33297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648298" y="5712279"/>
            <a:ext cx="1682343" cy="387071"/>
            <a:chOff x="6385261" y="6277871"/>
            <a:chExt cx="1682343" cy="387071"/>
          </a:xfrm>
        </p:grpSpPr>
        <p:sp>
          <p:nvSpPr>
            <p:cNvPr id="55" name="Rectangle 54"/>
            <p:cNvSpPr/>
            <p:nvPr/>
          </p:nvSpPr>
          <p:spPr>
            <a:xfrm>
              <a:off x="6385261" y="6277871"/>
              <a:ext cx="1682343" cy="375454"/>
            </a:xfrm>
            <a:prstGeom prst="rect">
              <a:avLst/>
            </a:prstGeom>
            <a:solidFill>
              <a:srgbClr val="FCFEC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7056313" y="6277871"/>
              <a:ext cx="0" cy="3754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6814339" y="6289488"/>
              <a:ext cx="0" cy="3754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 rot="5400000">
            <a:off x="7586733" y="5382249"/>
            <a:ext cx="797132" cy="1018963"/>
            <a:chOff x="3933887" y="5652960"/>
            <a:chExt cx="797132" cy="1018963"/>
          </a:xfrm>
        </p:grpSpPr>
        <p:sp>
          <p:nvSpPr>
            <p:cNvPr id="59" name="Diamond 58"/>
            <p:cNvSpPr/>
            <p:nvPr/>
          </p:nvSpPr>
          <p:spPr>
            <a:xfrm>
              <a:off x="3933887" y="5652960"/>
              <a:ext cx="797132" cy="1018962"/>
            </a:xfrm>
            <a:prstGeom prst="diamond">
              <a:avLst/>
            </a:prstGeom>
            <a:solidFill>
              <a:srgbClr val="D4EA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4332453" y="5958322"/>
              <a:ext cx="228824" cy="71360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345826" y="5957813"/>
            <a:ext cx="812830" cy="812830"/>
            <a:chOff x="6694597" y="5047635"/>
            <a:chExt cx="812830" cy="812830"/>
          </a:xfrm>
        </p:grpSpPr>
        <p:sp>
          <p:nvSpPr>
            <p:cNvPr id="62" name="Rectangle 61"/>
            <p:cNvSpPr/>
            <p:nvPr/>
          </p:nvSpPr>
          <p:spPr>
            <a:xfrm>
              <a:off x="6694597" y="5047635"/>
              <a:ext cx="812830" cy="812830"/>
            </a:xfrm>
            <a:prstGeom prst="rect">
              <a:avLst/>
            </a:prstGeom>
            <a:solidFill>
              <a:srgbClr val="FFEAE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 flipV="1">
              <a:off x="6842409" y="5047635"/>
              <a:ext cx="258603" cy="81283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3" b="99029" l="739" r="99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03" y="4620427"/>
            <a:ext cx="904852" cy="9483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432" y="4593232"/>
            <a:ext cx="846697" cy="82203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40" y="4563075"/>
            <a:ext cx="975633" cy="9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01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40142" y="5147598"/>
            <a:ext cx="884420" cy="764498"/>
            <a:chOff x="1284109" y="4630257"/>
            <a:chExt cx="884420" cy="764498"/>
          </a:xfrm>
        </p:grpSpPr>
        <p:sp>
          <p:nvSpPr>
            <p:cNvPr id="3" name="Triangle 2"/>
            <p:cNvSpPr/>
            <p:nvPr/>
          </p:nvSpPr>
          <p:spPr>
            <a:xfrm>
              <a:off x="1284109" y="4630257"/>
              <a:ext cx="884420" cy="764498"/>
            </a:xfrm>
            <a:prstGeom prst="triangle">
              <a:avLst/>
            </a:prstGeom>
            <a:solidFill>
              <a:srgbClr val="DFFE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>
              <a:stCxn id="21" idx="3"/>
              <a:endCxn id="21" idx="0"/>
            </p:cNvCxnSpPr>
            <p:nvPr/>
          </p:nvCxnSpPr>
          <p:spPr>
            <a:xfrm flipV="1">
              <a:off x="1726319" y="4630257"/>
              <a:ext cx="0" cy="76449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409703" y="5766453"/>
            <a:ext cx="884420" cy="873480"/>
            <a:chOff x="3407976" y="4630257"/>
            <a:chExt cx="884420" cy="873480"/>
          </a:xfrm>
        </p:grpSpPr>
        <p:sp>
          <p:nvSpPr>
            <p:cNvPr id="6" name="Oval 5"/>
            <p:cNvSpPr/>
            <p:nvPr/>
          </p:nvSpPr>
          <p:spPr>
            <a:xfrm>
              <a:off x="3407976" y="4630257"/>
              <a:ext cx="884420" cy="873480"/>
            </a:xfrm>
            <a:prstGeom prst="ellipse">
              <a:avLst/>
            </a:prstGeom>
            <a:solidFill>
              <a:srgbClr val="FFE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23" idx="4"/>
              <a:endCxn id="23" idx="0"/>
            </p:cNvCxnSpPr>
            <p:nvPr/>
          </p:nvCxnSpPr>
          <p:spPr>
            <a:xfrm flipV="1">
              <a:off x="3850186" y="4630257"/>
              <a:ext cx="0" cy="87348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998326" y="4597097"/>
            <a:ext cx="884420" cy="873480"/>
            <a:chOff x="4372283" y="4556404"/>
            <a:chExt cx="884420" cy="873480"/>
          </a:xfrm>
        </p:grpSpPr>
        <p:sp>
          <p:nvSpPr>
            <p:cNvPr id="9" name="Oval 8"/>
            <p:cNvSpPr/>
            <p:nvPr/>
          </p:nvSpPr>
          <p:spPr>
            <a:xfrm>
              <a:off x="4372283" y="4556404"/>
              <a:ext cx="884420" cy="873480"/>
            </a:xfrm>
            <a:prstGeom prst="ellipse">
              <a:avLst/>
            </a:prstGeom>
            <a:solidFill>
              <a:srgbClr val="FFE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 flipV="1">
              <a:off x="4457224" y="4753593"/>
              <a:ext cx="357269" cy="28066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814494" y="4780547"/>
              <a:ext cx="406414" cy="25371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24" idx="4"/>
            </p:cNvCxnSpPr>
            <p:nvPr/>
          </p:nvCxnSpPr>
          <p:spPr>
            <a:xfrm flipV="1">
              <a:off x="4814493" y="5033956"/>
              <a:ext cx="1" cy="39592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36590" y="5660368"/>
            <a:ext cx="884420" cy="873844"/>
            <a:chOff x="5393939" y="4624496"/>
            <a:chExt cx="884420" cy="873844"/>
          </a:xfrm>
        </p:grpSpPr>
        <p:sp>
          <p:nvSpPr>
            <p:cNvPr id="14" name="Oval 13"/>
            <p:cNvSpPr/>
            <p:nvPr/>
          </p:nvSpPr>
          <p:spPr>
            <a:xfrm>
              <a:off x="5393939" y="4624860"/>
              <a:ext cx="884420" cy="873480"/>
            </a:xfrm>
            <a:prstGeom prst="ellipse">
              <a:avLst/>
            </a:prstGeom>
            <a:solidFill>
              <a:srgbClr val="FFEB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5836149" y="4624496"/>
              <a:ext cx="0" cy="87348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25" idx="6"/>
              <a:endCxn id="25" idx="2"/>
            </p:cNvCxnSpPr>
            <p:nvPr/>
          </p:nvCxnSpPr>
          <p:spPr>
            <a:xfrm flipH="1">
              <a:off x="5393939" y="5061600"/>
              <a:ext cx="8844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53177" y="4662570"/>
            <a:ext cx="812830" cy="812830"/>
            <a:chOff x="6694597" y="5047635"/>
            <a:chExt cx="812830" cy="812830"/>
          </a:xfrm>
        </p:grpSpPr>
        <p:sp>
          <p:nvSpPr>
            <p:cNvPr id="18" name="Rectangle 17"/>
            <p:cNvSpPr/>
            <p:nvPr/>
          </p:nvSpPr>
          <p:spPr>
            <a:xfrm>
              <a:off x="6694597" y="5047635"/>
              <a:ext cx="812830" cy="812830"/>
            </a:xfrm>
            <a:prstGeom prst="rect">
              <a:avLst/>
            </a:prstGeom>
            <a:solidFill>
              <a:srgbClr val="FFEAE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26" idx="2"/>
            </p:cNvCxnSpPr>
            <p:nvPr/>
          </p:nvCxnSpPr>
          <p:spPr>
            <a:xfrm flipV="1">
              <a:off x="7101012" y="5047635"/>
              <a:ext cx="0" cy="81283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532466" y="5006992"/>
            <a:ext cx="812830" cy="826989"/>
            <a:chOff x="7661189" y="5033476"/>
            <a:chExt cx="812830" cy="826989"/>
          </a:xfrm>
        </p:grpSpPr>
        <p:sp>
          <p:nvSpPr>
            <p:cNvPr id="21" name="Rectangle 20"/>
            <p:cNvSpPr/>
            <p:nvPr/>
          </p:nvSpPr>
          <p:spPr>
            <a:xfrm>
              <a:off x="7661189" y="5047635"/>
              <a:ext cx="812830" cy="812830"/>
            </a:xfrm>
            <a:prstGeom prst="rect">
              <a:avLst/>
            </a:prstGeom>
            <a:solidFill>
              <a:srgbClr val="FFEAE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7908673" y="5033476"/>
              <a:ext cx="0" cy="81283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8228111" y="5047635"/>
              <a:ext cx="0" cy="81283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041481" y="5836155"/>
            <a:ext cx="812831" cy="812830"/>
            <a:chOff x="8226948" y="5969447"/>
            <a:chExt cx="812831" cy="812830"/>
          </a:xfrm>
        </p:grpSpPr>
        <p:sp>
          <p:nvSpPr>
            <p:cNvPr id="25" name="Rectangle 24"/>
            <p:cNvSpPr/>
            <p:nvPr/>
          </p:nvSpPr>
          <p:spPr>
            <a:xfrm>
              <a:off x="8226948" y="5969447"/>
              <a:ext cx="812830" cy="812830"/>
            </a:xfrm>
            <a:prstGeom prst="rect">
              <a:avLst/>
            </a:prstGeom>
            <a:solidFill>
              <a:srgbClr val="FFEAE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 flipV="1">
              <a:off x="8226948" y="5969447"/>
              <a:ext cx="812831" cy="81283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8074540" y="4554239"/>
            <a:ext cx="797554" cy="1029491"/>
            <a:chOff x="4696364" y="5492711"/>
            <a:chExt cx="797554" cy="1029491"/>
          </a:xfrm>
        </p:grpSpPr>
        <p:sp>
          <p:nvSpPr>
            <p:cNvPr id="28" name="Diamond 27"/>
            <p:cNvSpPr/>
            <p:nvPr/>
          </p:nvSpPr>
          <p:spPr>
            <a:xfrm>
              <a:off x="4696364" y="5497976"/>
              <a:ext cx="797132" cy="1018962"/>
            </a:xfrm>
            <a:prstGeom prst="diamond">
              <a:avLst/>
            </a:prstGeom>
            <a:solidFill>
              <a:srgbClr val="D4EA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5094930" y="5492711"/>
              <a:ext cx="0" cy="102949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35" idx="3"/>
            </p:cNvCxnSpPr>
            <p:nvPr/>
          </p:nvCxnSpPr>
          <p:spPr>
            <a:xfrm flipH="1" flipV="1">
              <a:off x="4696786" y="5972308"/>
              <a:ext cx="797132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287247" y="6162296"/>
            <a:ext cx="5452555" cy="460763"/>
            <a:chOff x="6385261" y="6277871"/>
            <a:chExt cx="5452555" cy="460763"/>
          </a:xfrm>
        </p:grpSpPr>
        <p:sp>
          <p:nvSpPr>
            <p:cNvPr id="32" name="Rectangle 31"/>
            <p:cNvSpPr/>
            <p:nvPr/>
          </p:nvSpPr>
          <p:spPr>
            <a:xfrm>
              <a:off x="6385261" y="6277871"/>
              <a:ext cx="1682343" cy="375454"/>
            </a:xfrm>
            <a:prstGeom prst="rect">
              <a:avLst/>
            </a:prstGeom>
            <a:solidFill>
              <a:srgbClr val="FCFEC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7" idx="2"/>
              <a:endCxn id="37" idx="0"/>
            </p:cNvCxnSpPr>
            <p:nvPr/>
          </p:nvCxnSpPr>
          <p:spPr>
            <a:xfrm flipV="1">
              <a:off x="11837816" y="6363180"/>
              <a:ext cx="0" cy="3754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7625759" y="6277871"/>
              <a:ext cx="0" cy="3754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814339" y="6289488"/>
              <a:ext cx="0" cy="3754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898630" y="6247605"/>
            <a:ext cx="1682343" cy="375454"/>
            <a:chOff x="207719" y="6033191"/>
            <a:chExt cx="1682343" cy="375454"/>
          </a:xfrm>
        </p:grpSpPr>
        <p:sp>
          <p:nvSpPr>
            <p:cNvPr id="37" name="Rectangle 36"/>
            <p:cNvSpPr/>
            <p:nvPr/>
          </p:nvSpPr>
          <p:spPr>
            <a:xfrm>
              <a:off x="207719" y="6033191"/>
              <a:ext cx="1682343" cy="375454"/>
            </a:xfrm>
            <a:prstGeom prst="rect">
              <a:avLst/>
            </a:prstGeom>
            <a:solidFill>
              <a:srgbClr val="FCFEC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 flipV="1">
              <a:off x="207720" y="6042885"/>
              <a:ext cx="1682342" cy="33297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636972" y="4619921"/>
            <a:ext cx="1682343" cy="387071"/>
            <a:chOff x="6385261" y="6277871"/>
            <a:chExt cx="1682343" cy="387071"/>
          </a:xfrm>
        </p:grpSpPr>
        <p:sp>
          <p:nvSpPr>
            <p:cNvPr id="40" name="Rectangle 39"/>
            <p:cNvSpPr/>
            <p:nvPr/>
          </p:nvSpPr>
          <p:spPr>
            <a:xfrm>
              <a:off x="6385261" y="6277871"/>
              <a:ext cx="1682343" cy="375454"/>
            </a:xfrm>
            <a:prstGeom prst="rect">
              <a:avLst/>
            </a:prstGeom>
            <a:solidFill>
              <a:srgbClr val="FCFEC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7506482" y="6277871"/>
              <a:ext cx="0" cy="3754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940951" y="6289488"/>
              <a:ext cx="0" cy="3754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342268" y="4843026"/>
            <a:ext cx="884420" cy="764498"/>
            <a:chOff x="6186564" y="5711422"/>
            <a:chExt cx="884420" cy="764498"/>
          </a:xfrm>
        </p:grpSpPr>
        <p:grpSp>
          <p:nvGrpSpPr>
            <p:cNvPr id="44" name="Group 43"/>
            <p:cNvGrpSpPr/>
            <p:nvPr/>
          </p:nvGrpSpPr>
          <p:grpSpPr>
            <a:xfrm>
              <a:off x="6186564" y="5711422"/>
              <a:ext cx="884420" cy="764498"/>
              <a:chOff x="2333356" y="4590643"/>
              <a:chExt cx="884420" cy="764498"/>
            </a:xfrm>
          </p:grpSpPr>
          <p:sp>
            <p:nvSpPr>
              <p:cNvPr id="47" name="Triangle 46"/>
              <p:cNvSpPr/>
              <p:nvPr/>
            </p:nvSpPr>
            <p:spPr>
              <a:xfrm>
                <a:off x="2333356" y="4590643"/>
                <a:ext cx="884420" cy="764498"/>
              </a:xfrm>
              <a:prstGeom prst="triangle">
                <a:avLst/>
              </a:prstGeom>
              <a:solidFill>
                <a:srgbClr val="DFFED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/>
              <p:cNvCxnSpPr>
                <a:stCxn id="22" idx="3"/>
                <a:endCxn id="22" idx="1"/>
              </p:cNvCxnSpPr>
              <p:nvPr/>
            </p:nvCxnSpPr>
            <p:spPr>
              <a:xfrm flipH="1" flipV="1">
                <a:off x="2554461" y="4972892"/>
                <a:ext cx="221105" cy="38224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/>
            <p:cNvCxnSpPr>
              <a:stCxn id="22" idx="5"/>
            </p:cNvCxnSpPr>
            <p:nvPr/>
          </p:nvCxnSpPr>
          <p:spPr>
            <a:xfrm flipH="1" flipV="1">
              <a:off x="6407670" y="6086033"/>
              <a:ext cx="442209" cy="763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2" idx="3"/>
              <a:endCxn id="22" idx="5"/>
            </p:cNvCxnSpPr>
            <p:nvPr/>
          </p:nvCxnSpPr>
          <p:spPr>
            <a:xfrm flipV="1">
              <a:off x="6628774" y="6093671"/>
              <a:ext cx="221105" cy="38224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3168270" y="5843316"/>
            <a:ext cx="1018962" cy="797132"/>
            <a:chOff x="7404281" y="5443246"/>
            <a:chExt cx="1018962" cy="797132"/>
          </a:xfrm>
        </p:grpSpPr>
        <p:grpSp>
          <p:nvGrpSpPr>
            <p:cNvPr id="50" name="Group 49"/>
            <p:cNvGrpSpPr/>
            <p:nvPr/>
          </p:nvGrpSpPr>
          <p:grpSpPr>
            <a:xfrm rot="5400000">
              <a:off x="7515196" y="5332331"/>
              <a:ext cx="797132" cy="1018962"/>
              <a:chOff x="3933887" y="5652960"/>
              <a:chExt cx="797132" cy="1018962"/>
            </a:xfrm>
          </p:grpSpPr>
          <p:sp>
            <p:nvSpPr>
              <p:cNvPr id="52" name="Diamond 51"/>
              <p:cNvSpPr/>
              <p:nvPr/>
            </p:nvSpPr>
            <p:spPr>
              <a:xfrm>
                <a:off x="3933887" y="5652960"/>
                <a:ext cx="797132" cy="1018962"/>
              </a:xfrm>
              <a:prstGeom prst="diamond">
                <a:avLst/>
              </a:prstGeom>
              <a:solidFill>
                <a:srgbClr val="D4EA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 rot="16200000">
                <a:off x="4153413" y="6058695"/>
                <a:ext cx="518916" cy="40674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/>
            <p:cNvCxnSpPr/>
            <p:nvPr/>
          </p:nvCxnSpPr>
          <p:spPr>
            <a:xfrm>
              <a:off x="7744277" y="5565676"/>
              <a:ext cx="509701" cy="38936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5334039" y="5121116"/>
            <a:ext cx="819554" cy="817462"/>
            <a:chOff x="1386253" y="5941145"/>
            <a:chExt cx="819554" cy="817462"/>
          </a:xfrm>
        </p:grpSpPr>
        <p:grpSp>
          <p:nvGrpSpPr>
            <p:cNvPr id="55" name="Group 54"/>
            <p:cNvGrpSpPr/>
            <p:nvPr/>
          </p:nvGrpSpPr>
          <p:grpSpPr>
            <a:xfrm>
              <a:off x="1386253" y="5945777"/>
              <a:ext cx="819554" cy="812830"/>
              <a:chOff x="6687873" y="5047635"/>
              <a:chExt cx="819554" cy="812830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6694597" y="5047635"/>
                <a:ext cx="812830" cy="812830"/>
              </a:xfrm>
              <a:prstGeom prst="rect">
                <a:avLst/>
              </a:prstGeom>
              <a:solidFill>
                <a:srgbClr val="FFEAEE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flipH="1">
                <a:off x="6687873" y="5454050"/>
                <a:ext cx="8128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traight Connector 55"/>
            <p:cNvCxnSpPr/>
            <p:nvPr/>
          </p:nvCxnSpPr>
          <p:spPr>
            <a:xfrm flipH="1" flipV="1">
              <a:off x="1795486" y="5941145"/>
              <a:ext cx="3906" cy="81746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561127" y="4787726"/>
            <a:ext cx="884420" cy="778792"/>
            <a:chOff x="189208" y="5183427"/>
            <a:chExt cx="884420" cy="778792"/>
          </a:xfrm>
        </p:grpSpPr>
        <p:grpSp>
          <p:nvGrpSpPr>
            <p:cNvPr id="60" name="Group 59"/>
            <p:cNvGrpSpPr/>
            <p:nvPr/>
          </p:nvGrpSpPr>
          <p:grpSpPr>
            <a:xfrm>
              <a:off x="189208" y="5183427"/>
              <a:ext cx="884420" cy="766379"/>
              <a:chOff x="239842" y="4665386"/>
              <a:chExt cx="884420" cy="766379"/>
            </a:xfrm>
          </p:grpSpPr>
          <p:sp>
            <p:nvSpPr>
              <p:cNvPr id="62" name="Triangle 61"/>
              <p:cNvSpPr/>
              <p:nvPr/>
            </p:nvSpPr>
            <p:spPr>
              <a:xfrm>
                <a:off x="239842" y="4665386"/>
                <a:ext cx="884420" cy="764498"/>
              </a:xfrm>
              <a:prstGeom prst="triangle">
                <a:avLst/>
              </a:prstGeom>
              <a:solidFill>
                <a:srgbClr val="DFFED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>
                <a:stCxn id="20" idx="0"/>
              </p:cNvCxnSpPr>
              <p:nvPr/>
            </p:nvCxnSpPr>
            <p:spPr>
              <a:xfrm flipH="1">
                <a:off x="522316" y="4665386"/>
                <a:ext cx="159736" cy="7663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>
              <a:stCxn id="20" idx="0"/>
            </p:cNvCxnSpPr>
            <p:nvPr/>
          </p:nvCxnSpPr>
          <p:spPr>
            <a:xfrm>
              <a:off x="631418" y="5183427"/>
              <a:ext cx="154718" cy="77879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7093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7" y="4614920"/>
            <a:ext cx="913410" cy="92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85258" y="4709583"/>
            <a:ext cx="913410" cy="933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17" y="5748086"/>
            <a:ext cx="913410" cy="921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1057" y="5597771"/>
            <a:ext cx="913410" cy="933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1521" y="5730506"/>
            <a:ext cx="933971" cy="944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76" y="4709583"/>
            <a:ext cx="913410" cy="921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34411" y="4671546"/>
            <a:ext cx="933971" cy="944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9177" y="5735645"/>
            <a:ext cx="913410" cy="933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6615" y="4653519"/>
            <a:ext cx="913410" cy="933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4832" y="5725364"/>
            <a:ext cx="913410" cy="9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25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082" y="5413926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90658" y="6051036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218" y="4707792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16187" y="4936025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37972" y="6051036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95246" y="6148117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72310" y="5398717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97589" y="6109348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36645" y="5375182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94314" y="5413926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221" y="6181149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38050" y="6114374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09070" y="4707792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14360" y="6077194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73333" y="4707793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48272" y="5406758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86349" y="4635465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968631" y="5347776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42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/>
          <p:cNvSpPr/>
          <p:nvPr/>
        </p:nvSpPr>
        <p:spPr>
          <a:xfrm>
            <a:off x="6241149" y="6192465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1456902" y="4815758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213106" y="4801428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3380535" y="6119287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1234852" y="5544998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7843462" y="4802250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966062" y="6201302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623469" y="4815758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853732" y="5542111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843462" y="6112321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534185" y="5544999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4321810" y="5501365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5372079" y="4870789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4137897" y="4801428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2814548" y="4851126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902807" y="6173730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255109" y="6139597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2747861" y="5542111"/>
            <a:ext cx="911741" cy="4707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77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87" y="5175549"/>
            <a:ext cx="416499" cy="83299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32" y="5175549"/>
            <a:ext cx="396182" cy="7720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52" y="5175549"/>
            <a:ext cx="386023" cy="83299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00" y="5778302"/>
            <a:ext cx="375865" cy="7923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39" y="5145137"/>
            <a:ext cx="375865" cy="7822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2" y="5531160"/>
            <a:ext cx="314914" cy="7923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73" y="5672725"/>
            <a:ext cx="406340" cy="7923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12" y="5672725"/>
            <a:ext cx="386023" cy="8025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24416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57637" y="2305588"/>
            <a:ext cx="538154" cy="1213035"/>
            <a:chOff x="957637" y="2305588"/>
            <a:chExt cx="538154" cy="1213035"/>
          </a:xfrm>
        </p:grpSpPr>
        <p:sp>
          <p:nvSpPr>
            <p:cNvPr id="7" name="TextBox 6"/>
            <p:cNvSpPr txBox="1"/>
            <p:nvPr/>
          </p:nvSpPr>
          <p:spPr>
            <a:xfrm>
              <a:off x="957637" y="2305588"/>
              <a:ext cx="538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7637" y="2872292"/>
              <a:ext cx="530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99067" y="2345401"/>
            <a:ext cx="538154" cy="1213035"/>
            <a:chOff x="957637" y="2305588"/>
            <a:chExt cx="538154" cy="1213035"/>
          </a:xfrm>
        </p:grpSpPr>
        <p:sp>
          <p:nvSpPr>
            <p:cNvPr id="12" name="TextBox 11"/>
            <p:cNvSpPr txBox="1"/>
            <p:nvPr/>
          </p:nvSpPr>
          <p:spPr>
            <a:xfrm>
              <a:off x="957637" y="2305588"/>
              <a:ext cx="538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7637" y="2872292"/>
              <a:ext cx="530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88334" y="2385214"/>
            <a:ext cx="538154" cy="1213035"/>
            <a:chOff x="957637" y="2305588"/>
            <a:chExt cx="538154" cy="1213035"/>
          </a:xfrm>
        </p:grpSpPr>
        <p:sp>
          <p:nvSpPr>
            <p:cNvPr id="15" name="TextBox 14"/>
            <p:cNvSpPr txBox="1"/>
            <p:nvPr/>
          </p:nvSpPr>
          <p:spPr>
            <a:xfrm>
              <a:off x="957637" y="2305588"/>
              <a:ext cx="538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57637" y="2872292"/>
              <a:ext cx="530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02671" y="2361442"/>
            <a:ext cx="538154" cy="1213035"/>
            <a:chOff x="957637" y="2305588"/>
            <a:chExt cx="538154" cy="1213035"/>
          </a:xfrm>
        </p:grpSpPr>
        <p:sp>
          <p:nvSpPr>
            <p:cNvPr id="18" name="TextBox 17"/>
            <p:cNvSpPr txBox="1"/>
            <p:nvPr/>
          </p:nvSpPr>
          <p:spPr>
            <a:xfrm>
              <a:off x="957637" y="2305588"/>
              <a:ext cx="538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57637" y="2872292"/>
              <a:ext cx="530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49826" y="5434266"/>
            <a:ext cx="538154" cy="1213035"/>
            <a:chOff x="957637" y="2305588"/>
            <a:chExt cx="538154" cy="1213035"/>
          </a:xfrm>
        </p:grpSpPr>
        <p:sp>
          <p:nvSpPr>
            <p:cNvPr id="21" name="TextBox 20"/>
            <p:cNvSpPr txBox="1"/>
            <p:nvPr/>
          </p:nvSpPr>
          <p:spPr>
            <a:xfrm>
              <a:off x="957637" y="2305588"/>
              <a:ext cx="538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57637" y="2872292"/>
              <a:ext cx="530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91256" y="5506163"/>
            <a:ext cx="538154" cy="1180951"/>
            <a:chOff x="957637" y="2337672"/>
            <a:chExt cx="538154" cy="1180951"/>
          </a:xfrm>
        </p:grpSpPr>
        <p:sp>
          <p:nvSpPr>
            <p:cNvPr id="24" name="TextBox 23"/>
            <p:cNvSpPr txBox="1"/>
            <p:nvPr/>
          </p:nvSpPr>
          <p:spPr>
            <a:xfrm>
              <a:off x="957637" y="2337672"/>
              <a:ext cx="538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57637" y="2872292"/>
              <a:ext cx="530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80523" y="5513892"/>
            <a:ext cx="538154" cy="1213035"/>
            <a:chOff x="957637" y="2305588"/>
            <a:chExt cx="538154" cy="1213035"/>
          </a:xfrm>
        </p:grpSpPr>
        <p:sp>
          <p:nvSpPr>
            <p:cNvPr id="27" name="TextBox 26"/>
            <p:cNvSpPr txBox="1"/>
            <p:nvPr/>
          </p:nvSpPr>
          <p:spPr>
            <a:xfrm>
              <a:off x="957637" y="2305588"/>
              <a:ext cx="538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57637" y="2872292"/>
              <a:ext cx="530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94860" y="5490120"/>
            <a:ext cx="538154" cy="1213035"/>
            <a:chOff x="957637" y="2305588"/>
            <a:chExt cx="538154" cy="1213035"/>
          </a:xfrm>
        </p:grpSpPr>
        <p:sp>
          <p:nvSpPr>
            <p:cNvPr id="30" name="TextBox 29"/>
            <p:cNvSpPr txBox="1"/>
            <p:nvPr/>
          </p:nvSpPr>
          <p:spPr>
            <a:xfrm>
              <a:off x="957637" y="2305588"/>
              <a:ext cx="538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57637" y="2872292"/>
              <a:ext cx="530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229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38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48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715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58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689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03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68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9724</TotalTime>
  <Words>16</Words>
  <Application>Microsoft Macintosh PowerPoint</Application>
  <PresentationFormat>Letter Paper (8.5x11 in)</PresentationFormat>
  <Paragraphs>16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Calibri Light</vt:lpstr>
      <vt:lpstr>Comic Sans MS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marge.sheridan@comcast.net</dc:creator>
  <cp:keywords/>
  <dc:description/>
  <cp:lastModifiedBy>Marjorie Sheridan</cp:lastModifiedBy>
  <cp:revision>228</cp:revision>
  <cp:lastPrinted>2020-05-07T01:07:45Z</cp:lastPrinted>
  <dcterms:created xsi:type="dcterms:W3CDTF">2016-09-24T18:52:07Z</dcterms:created>
  <dcterms:modified xsi:type="dcterms:W3CDTF">2020-06-03T21:58:14Z</dcterms:modified>
  <cp:category/>
</cp:coreProperties>
</file>