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3"/>
  </p:notesMasterIdLst>
  <p:sldIdLst>
    <p:sldId id="312" r:id="rId2"/>
    <p:sldId id="301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8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99"/>
    <p:restoredTop sz="94582"/>
  </p:normalViewPr>
  <p:slideViewPr>
    <p:cSldViewPr snapToGrid="0" snapToObjects="1">
      <p:cViewPr>
        <p:scale>
          <a:sx n="78" d="100"/>
          <a:sy n="78" d="100"/>
        </p:scale>
        <p:origin x="1688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AF7BF-5CCF-704C-8EC8-29A90872B71D}" type="datetimeFigureOut">
              <a:rPr lang="en-US" smtClean="0"/>
              <a:t>4/24/20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E4CBE6-C1C9-ED4A-901E-2507AD443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50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D977-4B69-4A44-AF1B-9D62CE1F07AC}" type="datetimeFigureOut">
              <a:rPr lang="en-US" smtClean="0"/>
              <a:t>4/24/20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4E92-6E25-EF44-8CE9-9E77914D8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574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D977-4B69-4A44-AF1B-9D62CE1F07AC}" type="datetimeFigureOut">
              <a:rPr lang="en-US" smtClean="0"/>
              <a:t>4/24/20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4E92-6E25-EF44-8CE9-9E77914D8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44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D977-4B69-4A44-AF1B-9D62CE1F07AC}" type="datetimeFigureOut">
              <a:rPr lang="en-US" smtClean="0"/>
              <a:t>4/24/20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4E92-6E25-EF44-8CE9-9E77914D8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597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D977-4B69-4A44-AF1B-9D62CE1F07AC}" type="datetimeFigureOut">
              <a:rPr lang="en-US" smtClean="0"/>
              <a:t>4/24/20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4E92-6E25-EF44-8CE9-9E77914D8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37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D977-4B69-4A44-AF1B-9D62CE1F07AC}" type="datetimeFigureOut">
              <a:rPr lang="en-US" smtClean="0"/>
              <a:t>4/24/20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4E92-6E25-EF44-8CE9-9E77914D8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5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D977-4B69-4A44-AF1B-9D62CE1F07AC}" type="datetimeFigureOut">
              <a:rPr lang="en-US" smtClean="0"/>
              <a:t>4/24/20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4E92-6E25-EF44-8CE9-9E77914D8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967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D977-4B69-4A44-AF1B-9D62CE1F07AC}" type="datetimeFigureOut">
              <a:rPr lang="en-US" smtClean="0"/>
              <a:t>4/24/20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4E92-6E25-EF44-8CE9-9E77914D8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689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D977-4B69-4A44-AF1B-9D62CE1F07AC}" type="datetimeFigureOut">
              <a:rPr lang="en-US" smtClean="0"/>
              <a:t>4/24/20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4E92-6E25-EF44-8CE9-9E77914D8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5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D977-4B69-4A44-AF1B-9D62CE1F07AC}" type="datetimeFigureOut">
              <a:rPr lang="en-US" smtClean="0"/>
              <a:t>4/24/20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4E92-6E25-EF44-8CE9-9E77914D8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45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D977-4B69-4A44-AF1B-9D62CE1F07AC}" type="datetimeFigureOut">
              <a:rPr lang="en-US" smtClean="0"/>
              <a:t>4/24/20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4E92-6E25-EF44-8CE9-9E77914D8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85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D977-4B69-4A44-AF1B-9D62CE1F07AC}" type="datetimeFigureOut">
              <a:rPr lang="en-US" smtClean="0"/>
              <a:t>4/24/20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4E92-6E25-EF44-8CE9-9E77914D8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31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CD977-4B69-4A44-AF1B-9D62CE1F07AC}" type="datetimeFigureOut">
              <a:rPr lang="en-US" smtClean="0"/>
              <a:t>4/24/20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C4E92-6E25-EF44-8CE9-9E77914D8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361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4" Type="http://schemas.openxmlformats.org/officeDocument/2006/relationships/image" Target="../media/image52.png"/><Relationship Id="rId5" Type="http://schemas.openxmlformats.org/officeDocument/2006/relationships/image" Target="../media/image53.png"/><Relationship Id="rId6" Type="http://schemas.openxmlformats.org/officeDocument/2006/relationships/image" Target="../media/image54.png"/><Relationship Id="rId7" Type="http://schemas.openxmlformats.org/officeDocument/2006/relationships/image" Target="../media/image55.png"/><Relationship Id="rId8" Type="http://schemas.openxmlformats.org/officeDocument/2006/relationships/image" Target="../media/image5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4" Type="http://schemas.openxmlformats.org/officeDocument/2006/relationships/image" Target="../media/image58.png"/><Relationship Id="rId5" Type="http://schemas.openxmlformats.org/officeDocument/2006/relationships/image" Target="../media/image59.png"/><Relationship Id="rId6" Type="http://schemas.openxmlformats.org/officeDocument/2006/relationships/image" Target="../media/image60.png"/><Relationship Id="rId7" Type="http://schemas.openxmlformats.org/officeDocument/2006/relationships/image" Target="../media/image61.png"/><Relationship Id="rId8" Type="http://schemas.openxmlformats.org/officeDocument/2006/relationships/image" Target="../media/image62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18.png"/><Relationship Id="rId7" Type="http://schemas.openxmlformats.org/officeDocument/2006/relationships/image" Target="../media/image19.png"/><Relationship Id="rId8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6" Type="http://schemas.openxmlformats.org/officeDocument/2006/relationships/image" Target="../media/image24.png"/><Relationship Id="rId7" Type="http://schemas.openxmlformats.org/officeDocument/2006/relationships/image" Target="../media/image25.png"/><Relationship Id="rId8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4" Type="http://schemas.openxmlformats.org/officeDocument/2006/relationships/image" Target="../media/image28.png"/><Relationship Id="rId5" Type="http://schemas.openxmlformats.org/officeDocument/2006/relationships/image" Target="../media/image29.png"/><Relationship Id="rId6" Type="http://schemas.openxmlformats.org/officeDocument/2006/relationships/image" Target="../media/image30.png"/><Relationship Id="rId7" Type="http://schemas.openxmlformats.org/officeDocument/2006/relationships/image" Target="../media/image31.png"/><Relationship Id="rId8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4" Type="http://schemas.openxmlformats.org/officeDocument/2006/relationships/image" Target="../media/image34.png"/><Relationship Id="rId5" Type="http://schemas.openxmlformats.org/officeDocument/2006/relationships/image" Target="../media/image35.png"/><Relationship Id="rId6" Type="http://schemas.openxmlformats.org/officeDocument/2006/relationships/image" Target="../media/image36.png"/><Relationship Id="rId7" Type="http://schemas.openxmlformats.org/officeDocument/2006/relationships/image" Target="../media/image37.png"/><Relationship Id="rId8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4" Type="http://schemas.openxmlformats.org/officeDocument/2006/relationships/image" Target="../media/image40.png"/><Relationship Id="rId5" Type="http://schemas.openxmlformats.org/officeDocument/2006/relationships/image" Target="../media/image41.png"/><Relationship Id="rId6" Type="http://schemas.openxmlformats.org/officeDocument/2006/relationships/image" Target="../media/image42.png"/><Relationship Id="rId7" Type="http://schemas.openxmlformats.org/officeDocument/2006/relationships/image" Target="../media/image43.png"/><Relationship Id="rId8" Type="http://schemas.openxmlformats.org/officeDocument/2006/relationships/image" Target="../media/image4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4" Type="http://schemas.openxmlformats.org/officeDocument/2006/relationships/image" Target="../media/image46.png"/><Relationship Id="rId5" Type="http://schemas.openxmlformats.org/officeDocument/2006/relationships/image" Target="../media/image47.png"/><Relationship Id="rId6" Type="http://schemas.openxmlformats.org/officeDocument/2006/relationships/image" Target="../media/image48.png"/><Relationship Id="rId7" Type="http://schemas.openxmlformats.org/officeDocument/2006/relationships/image" Target="../media/image49.png"/><Relationship Id="rId8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1002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0398" y="5961713"/>
            <a:ext cx="1258708" cy="53335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415" y="6008812"/>
            <a:ext cx="1237374" cy="51201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104" y="6008924"/>
            <a:ext cx="1237374" cy="5333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914" y="6008924"/>
            <a:ext cx="1237374" cy="5333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3918" y="6003589"/>
            <a:ext cx="1248041" cy="5120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233" y="6003589"/>
            <a:ext cx="1258708" cy="544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115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106" y="5968777"/>
            <a:ext cx="1319134" cy="5750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540" y="5962178"/>
            <a:ext cx="1307859" cy="55245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461" y="5970313"/>
            <a:ext cx="1307859" cy="5411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325" y="5985688"/>
            <a:ext cx="1307859" cy="5411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264" y="5956667"/>
            <a:ext cx="1319134" cy="5637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5185" y="5979538"/>
            <a:ext cx="1319134" cy="563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32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177" y="5990103"/>
            <a:ext cx="1326108" cy="5561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3025" y="6004362"/>
            <a:ext cx="1326108" cy="54185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4293" y="5982973"/>
            <a:ext cx="1333238" cy="5489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873" y="5968714"/>
            <a:ext cx="1326108" cy="5774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5281" y="5968714"/>
            <a:ext cx="1340367" cy="5632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90" y="5961584"/>
            <a:ext cx="1383145" cy="570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38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9548" y="5994154"/>
            <a:ext cx="1383873" cy="5854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873" y="5974195"/>
            <a:ext cx="1383873" cy="57217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364" y="5987501"/>
            <a:ext cx="1370566" cy="5721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003" y="6008595"/>
            <a:ext cx="1363913" cy="5788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072" y="5994154"/>
            <a:ext cx="1377219" cy="5655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008" y="5994154"/>
            <a:ext cx="1423792" cy="55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26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750" y="5949839"/>
            <a:ext cx="1328882" cy="52877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045" y="5966063"/>
            <a:ext cx="1328882" cy="53572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520" y="5989244"/>
            <a:ext cx="1328882" cy="51254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7334" y="5935924"/>
            <a:ext cx="1321925" cy="54268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21" y="5956797"/>
            <a:ext cx="1328882" cy="53572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1141" y="5928489"/>
            <a:ext cx="1225550" cy="55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836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367" y="5979737"/>
            <a:ext cx="1382010" cy="56569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7599" y="5979737"/>
            <a:ext cx="1374849" cy="55853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1" y="5954674"/>
            <a:ext cx="1389171" cy="5728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9196" y="5951093"/>
            <a:ext cx="1389171" cy="5728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9670" y="5979737"/>
            <a:ext cx="1374849" cy="5513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791" y="5951094"/>
            <a:ext cx="1382010" cy="580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354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789" y="5926535"/>
            <a:ext cx="1404712" cy="5677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9634" y="5926535"/>
            <a:ext cx="1390155" cy="5822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05" y="5926535"/>
            <a:ext cx="1397433" cy="5604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220" y="5941092"/>
            <a:ext cx="1404712" cy="5749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922" y="5941092"/>
            <a:ext cx="1404712" cy="56770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932" y="5933814"/>
            <a:ext cx="1411990" cy="582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62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404" y="5968535"/>
            <a:ext cx="1372495" cy="57277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8377" y="5969025"/>
            <a:ext cx="1372495" cy="56196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391" y="5989167"/>
            <a:ext cx="1383303" cy="5511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398" y="5979342"/>
            <a:ext cx="1372495" cy="5511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577" y="5988675"/>
            <a:ext cx="1383303" cy="56196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87" y="6012739"/>
            <a:ext cx="1372495" cy="540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932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910" y="5964716"/>
            <a:ext cx="1436103" cy="58220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034" y="5964717"/>
            <a:ext cx="1406993" cy="5725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41" y="5964717"/>
            <a:ext cx="1406993" cy="5725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7896" y="5984122"/>
            <a:ext cx="1371600" cy="5202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200" y="5964716"/>
            <a:ext cx="1416696" cy="572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6027" y="5964716"/>
            <a:ext cx="1406993" cy="572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741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032" y="6010755"/>
            <a:ext cx="1317314" cy="50474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055" y="5990298"/>
            <a:ext cx="1291484" cy="52520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839" y="6006882"/>
            <a:ext cx="1300094" cy="5338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4631" y="6006882"/>
            <a:ext cx="1308704" cy="5510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862" y="6024101"/>
            <a:ext cx="1317314" cy="53381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19" y="6010755"/>
            <a:ext cx="1300094" cy="533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141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3295</TotalTime>
  <Words>0</Words>
  <Application>Microsoft Macintosh PowerPoint</Application>
  <PresentationFormat>Letter Paper (8.5x11 in)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marge.sheridan@comcast.net</dc:creator>
  <cp:lastModifiedBy>Marjorie Sheridan</cp:lastModifiedBy>
  <cp:revision>108</cp:revision>
  <cp:lastPrinted>2019-09-07T15:48:17Z</cp:lastPrinted>
  <dcterms:created xsi:type="dcterms:W3CDTF">2016-09-24T18:52:07Z</dcterms:created>
  <dcterms:modified xsi:type="dcterms:W3CDTF">2020-04-24T16:22:13Z</dcterms:modified>
</cp:coreProperties>
</file>