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304" r:id="rId2"/>
    <p:sldId id="301" r:id="rId3"/>
    <p:sldId id="290" r:id="rId4"/>
    <p:sldId id="293" r:id="rId5"/>
    <p:sldId id="294" r:id="rId6"/>
    <p:sldId id="295" r:id="rId7"/>
    <p:sldId id="297" r:id="rId8"/>
    <p:sldId id="298" r:id="rId9"/>
    <p:sldId id="299" r:id="rId10"/>
    <p:sldId id="303" r:id="rId11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/>
    <p:restoredTop sz="94582"/>
  </p:normalViewPr>
  <p:slideViewPr>
    <p:cSldViewPr snapToGrid="0" snapToObjects="1">
      <p:cViewPr>
        <p:scale>
          <a:sx n="89" d="100"/>
          <a:sy n="89" d="100"/>
        </p:scale>
        <p:origin x="212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F7BF-5CCF-704C-8EC8-29A90872B71D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CBE6-C1C9-ED4A-901E-2507AD44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8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119738"/>
            <a:ext cx="1107671" cy="1055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3" y="6000698"/>
            <a:ext cx="844617" cy="52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42" y="5924416"/>
            <a:ext cx="1101985" cy="546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09" y="5615072"/>
            <a:ext cx="570188" cy="53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6" y="5897860"/>
            <a:ext cx="844617" cy="524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408247" y="6231820"/>
            <a:ext cx="844617" cy="52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0372" y="6213291"/>
            <a:ext cx="1101985" cy="546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719889" y="5771123"/>
            <a:ext cx="570188" cy="53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305591" y="5881240"/>
            <a:ext cx="570188" cy="53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7342" y="6038631"/>
            <a:ext cx="570188" cy="53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369064" y="6153653"/>
            <a:ext cx="570188" cy="53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933846" y="6267607"/>
            <a:ext cx="570188" cy="53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686777"/>
            <a:ext cx="1107671" cy="1055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97167" y="6003564"/>
            <a:ext cx="844617" cy="524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27" y="6122722"/>
            <a:ext cx="1101985" cy="546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5646479"/>
            <a:ext cx="570188" cy="530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20" y="6172600"/>
            <a:ext cx="844617" cy="524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772181" y="6076244"/>
            <a:ext cx="844617" cy="524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7411" y="5559337"/>
            <a:ext cx="1101985" cy="5460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943927" y="5895015"/>
            <a:ext cx="570188" cy="530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681710" y="5511503"/>
            <a:ext cx="570188" cy="530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2416" y="6221111"/>
            <a:ext cx="570188" cy="53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24717" y="6233142"/>
            <a:ext cx="570188" cy="530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651101" y="6182755"/>
            <a:ext cx="570188" cy="5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466" y="5860030"/>
            <a:ext cx="1101985" cy="54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342" y="5624661"/>
            <a:ext cx="1101985" cy="54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445" y="5855771"/>
            <a:ext cx="570188" cy="530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6561" y="6219664"/>
            <a:ext cx="570188" cy="53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8246" y="5500049"/>
            <a:ext cx="570188" cy="530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7269" y="5732666"/>
            <a:ext cx="570188" cy="5303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121052" y="5507288"/>
            <a:ext cx="570188" cy="530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72268" y="5441584"/>
            <a:ext cx="570188" cy="530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462539" y="5366799"/>
            <a:ext cx="570188" cy="530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3686" y="5684727"/>
            <a:ext cx="570188" cy="530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8376552" y="5870694"/>
            <a:ext cx="844617" cy="524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7986388" y="5689335"/>
            <a:ext cx="844617" cy="524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886776" y="5924563"/>
            <a:ext cx="844617" cy="524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501885" y="5487478"/>
            <a:ext cx="844617" cy="524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284424" y="5729860"/>
            <a:ext cx="844617" cy="5246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12317" y="5649323"/>
            <a:ext cx="844617" cy="5246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9364" y="5909971"/>
            <a:ext cx="1101985" cy="5460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5308" y="5978658"/>
            <a:ext cx="1101985" cy="5460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4" y="5456510"/>
            <a:ext cx="844617" cy="524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010670" y="5345975"/>
            <a:ext cx="844617" cy="5246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1" y="5013741"/>
            <a:ext cx="1107671" cy="10550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682033"/>
            <a:ext cx="1107671" cy="10550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087541"/>
            <a:ext cx="1107671" cy="10550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654580"/>
            <a:ext cx="1107671" cy="1055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7" y="5313030"/>
            <a:ext cx="1107671" cy="1055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4913" y="5303244"/>
            <a:ext cx="570188" cy="5303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98935" y="5244779"/>
            <a:ext cx="570188" cy="530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520458" y="5234267"/>
            <a:ext cx="570188" cy="5303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060" y="5544091"/>
            <a:ext cx="1101985" cy="5460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7291" y="5473812"/>
            <a:ext cx="1101985" cy="54601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50883" y="0"/>
            <a:ext cx="356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6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76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883" y="0"/>
            <a:ext cx="356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119738"/>
            <a:ext cx="1107671" cy="1055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3" y="6000698"/>
            <a:ext cx="844617" cy="52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42" y="5924416"/>
            <a:ext cx="1101985" cy="546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09" y="5615072"/>
            <a:ext cx="570188" cy="53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6" y="5897860"/>
            <a:ext cx="844617" cy="52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408247" y="6231820"/>
            <a:ext cx="844617" cy="524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0372" y="6213291"/>
            <a:ext cx="1101985" cy="546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719889" y="5771123"/>
            <a:ext cx="570188" cy="53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305591" y="5881240"/>
            <a:ext cx="570188" cy="53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7342" y="6038631"/>
            <a:ext cx="570188" cy="53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369064" y="6153653"/>
            <a:ext cx="570188" cy="53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933846" y="6267607"/>
            <a:ext cx="570188" cy="530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686777"/>
            <a:ext cx="1107671" cy="10550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97167" y="6003564"/>
            <a:ext cx="844617" cy="524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27" y="6122722"/>
            <a:ext cx="1101985" cy="546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5646479"/>
            <a:ext cx="570188" cy="530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20" y="6172600"/>
            <a:ext cx="844617" cy="524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772181" y="6076244"/>
            <a:ext cx="844617" cy="5246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7411" y="5559337"/>
            <a:ext cx="1101985" cy="5460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943927" y="5895015"/>
            <a:ext cx="570188" cy="530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681710" y="5511503"/>
            <a:ext cx="570188" cy="53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2416" y="6221111"/>
            <a:ext cx="570188" cy="530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24717" y="6233142"/>
            <a:ext cx="570188" cy="5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651101" y="6182755"/>
            <a:ext cx="570188" cy="53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466" y="5860030"/>
            <a:ext cx="1101985" cy="5460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342" y="5624661"/>
            <a:ext cx="1101985" cy="5460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445" y="5855771"/>
            <a:ext cx="570188" cy="530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6561" y="6219664"/>
            <a:ext cx="570188" cy="530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8246" y="5500049"/>
            <a:ext cx="570188" cy="530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7269" y="5732666"/>
            <a:ext cx="570188" cy="530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121052" y="5507288"/>
            <a:ext cx="570188" cy="5303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72268" y="5441584"/>
            <a:ext cx="570188" cy="5303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462539" y="5366799"/>
            <a:ext cx="570188" cy="5303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3686" y="5684727"/>
            <a:ext cx="570188" cy="5303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8376552" y="5870694"/>
            <a:ext cx="844617" cy="5246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7986388" y="5689335"/>
            <a:ext cx="844617" cy="5246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886776" y="5891112"/>
            <a:ext cx="844617" cy="5246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501885" y="5487478"/>
            <a:ext cx="844617" cy="5246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284424" y="5729860"/>
            <a:ext cx="844617" cy="524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12317" y="5649323"/>
            <a:ext cx="844617" cy="5246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9364" y="5909971"/>
            <a:ext cx="1101985" cy="5460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5308" y="5978658"/>
            <a:ext cx="1101985" cy="5460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60419" y="5360449"/>
            <a:ext cx="844617" cy="5246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010670" y="5345975"/>
            <a:ext cx="844617" cy="524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114994"/>
            <a:ext cx="1107671" cy="1055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682033"/>
            <a:ext cx="1107671" cy="10550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087541"/>
            <a:ext cx="1107671" cy="10550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654580"/>
            <a:ext cx="1107671" cy="105506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41" y="5379882"/>
            <a:ext cx="1107671" cy="10550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4913" y="5303244"/>
            <a:ext cx="570188" cy="5303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98935" y="5244779"/>
            <a:ext cx="570188" cy="5303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489206" y="5169994"/>
            <a:ext cx="570188" cy="5303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2808" y="5479818"/>
            <a:ext cx="1101985" cy="5460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7291" y="5473812"/>
            <a:ext cx="1101985" cy="5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8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9830" y="5328846"/>
            <a:ext cx="1101985" cy="546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8311">
            <a:off x="2929765" y="4882008"/>
            <a:ext cx="570188" cy="530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9072">
            <a:off x="3638084" y="5805695"/>
            <a:ext cx="570188" cy="530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310" y="5269712"/>
            <a:ext cx="1130633" cy="560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8311">
            <a:off x="2248284" y="5034484"/>
            <a:ext cx="570188" cy="530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8161" y="5899477"/>
            <a:ext cx="1110540" cy="528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9072">
            <a:off x="2038206" y="6006497"/>
            <a:ext cx="570188" cy="530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1410">
            <a:off x="2392574" y="5837599"/>
            <a:ext cx="570188" cy="53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24717" y="6233142"/>
            <a:ext cx="570188" cy="5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214" y="5864851"/>
            <a:ext cx="1101985" cy="54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879" y="5931907"/>
            <a:ext cx="1101985" cy="54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8311">
            <a:off x="2796041" y="6276699"/>
            <a:ext cx="570188" cy="530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2905" y="5650012"/>
            <a:ext cx="570188" cy="53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8311">
            <a:off x="2342639" y="6220775"/>
            <a:ext cx="570188" cy="530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8311">
            <a:off x="2584040" y="6276699"/>
            <a:ext cx="570188" cy="5303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9072">
            <a:off x="2188493" y="5675011"/>
            <a:ext cx="570188" cy="530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9083">
            <a:off x="2868639" y="6258001"/>
            <a:ext cx="570188" cy="530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9083">
            <a:off x="2664169" y="5170860"/>
            <a:ext cx="570188" cy="530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8311">
            <a:off x="3443710" y="6220835"/>
            <a:ext cx="570188" cy="5303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125" y="5160356"/>
            <a:ext cx="844617" cy="524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2743">
            <a:off x="7137925" y="5143962"/>
            <a:ext cx="837670" cy="5203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7593" y="5678419"/>
            <a:ext cx="1101985" cy="5460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7230" y="5946757"/>
            <a:ext cx="1101985" cy="5460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6955">
            <a:off x="7105438" y="5498685"/>
            <a:ext cx="844617" cy="524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26292" y="5421006"/>
            <a:ext cx="844617" cy="524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4" y="5313932"/>
            <a:ext cx="1107671" cy="1055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8311">
            <a:off x="3225548" y="6124148"/>
            <a:ext cx="570188" cy="5303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9083">
            <a:off x="3333448" y="5520576"/>
            <a:ext cx="570188" cy="530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9083">
            <a:off x="3362921" y="5891309"/>
            <a:ext cx="570188" cy="5303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3898" y="5679017"/>
            <a:ext cx="1101985" cy="5460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6427" y="5323594"/>
            <a:ext cx="1101985" cy="54601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5070">
            <a:off x="2833591" y="5478553"/>
            <a:ext cx="570188" cy="5303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2008">
            <a:off x="2683432" y="5318812"/>
            <a:ext cx="570188" cy="5303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8169">
            <a:off x="2793280" y="5801380"/>
            <a:ext cx="570188" cy="53037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5070">
            <a:off x="2870572" y="6090269"/>
            <a:ext cx="570188" cy="53037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5842">
            <a:off x="3216802" y="5668309"/>
            <a:ext cx="570188" cy="5303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8871">
            <a:off x="2533378" y="5889623"/>
            <a:ext cx="570188" cy="53037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5070">
            <a:off x="2419381" y="5712311"/>
            <a:ext cx="570188" cy="5303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8169">
            <a:off x="3097731" y="5819536"/>
            <a:ext cx="570188" cy="53037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5070">
            <a:off x="2108653" y="5396851"/>
            <a:ext cx="570188" cy="5303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5842">
            <a:off x="2984638" y="5187324"/>
            <a:ext cx="570188" cy="5303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8871">
            <a:off x="3043461" y="5424323"/>
            <a:ext cx="570188" cy="5303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5070">
            <a:off x="2257296" y="5517620"/>
            <a:ext cx="570188" cy="53037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7967">
            <a:off x="3399608" y="5284403"/>
            <a:ext cx="570188" cy="5303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5070">
            <a:off x="3195935" y="5506069"/>
            <a:ext cx="570188" cy="5303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2668">
            <a:off x="2415306" y="5334512"/>
            <a:ext cx="570188" cy="53037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2232">
            <a:off x="1856815" y="5512203"/>
            <a:ext cx="570188" cy="53037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5070">
            <a:off x="2015061" y="5590520"/>
            <a:ext cx="570188" cy="530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6335" y="5990498"/>
            <a:ext cx="570188" cy="530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501">
            <a:off x="2879298" y="5218913"/>
            <a:ext cx="570188" cy="530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6455" y="5874586"/>
            <a:ext cx="1101985" cy="5460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295" y="5246693"/>
            <a:ext cx="1130633" cy="56021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8952" y="5888709"/>
            <a:ext cx="1101985" cy="54601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4889" y="5413269"/>
            <a:ext cx="844617" cy="52468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2743">
            <a:off x="7031689" y="5396875"/>
            <a:ext cx="837670" cy="52037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6955">
            <a:off x="6999202" y="5751598"/>
            <a:ext cx="844617" cy="52468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0056" y="5673919"/>
            <a:ext cx="844617" cy="52468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60936" y="5315344"/>
            <a:ext cx="858283" cy="5331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2743">
            <a:off x="7287120" y="5299285"/>
            <a:ext cx="851224" cy="52879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6955">
            <a:off x="7921083" y="5853108"/>
            <a:ext cx="858282" cy="5331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6103" y="5575994"/>
            <a:ext cx="858283" cy="53317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4808" y="5704288"/>
            <a:ext cx="844617" cy="52468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2743">
            <a:off x="7137924" y="6164607"/>
            <a:ext cx="837670" cy="52037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6955">
            <a:off x="7499121" y="6042617"/>
            <a:ext cx="844617" cy="52468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0605" y="5935202"/>
            <a:ext cx="844617" cy="52468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8735" y="5622098"/>
            <a:ext cx="844617" cy="52468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2743">
            <a:off x="7995658" y="5038869"/>
            <a:ext cx="837670" cy="52037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6955">
            <a:off x="8042038" y="5422785"/>
            <a:ext cx="844617" cy="52468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2418" y="5368427"/>
            <a:ext cx="844617" cy="52468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2100" y="5999542"/>
            <a:ext cx="844617" cy="524686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150883" y="0"/>
            <a:ext cx="356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9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119738"/>
            <a:ext cx="1107671" cy="1055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3" y="6000698"/>
            <a:ext cx="844617" cy="52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42" y="5924416"/>
            <a:ext cx="1101985" cy="546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09" y="5615072"/>
            <a:ext cx="570188" cy="53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6" y="5897860"/>
            <a:ext cx="844617" cy="524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408247" y="6231820"/>
            <a:ext cx="844617" cy="52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0372" y="6213291"/>
            <a:ext cx="1101985" cy="546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719889" y="5771123"/>
            <a:ext cx="570188" cy="53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305591" y="5881240"/>
            <a:ext cx="570188" cy="53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7342" y="6038631"/>
            <a:ext cx="570188" cy="53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369064" y="6153653"/>
            <a:ext cx="570188" cy="53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933846" y="6267607"/>
            <a:ext cx="570188" cy="53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686777"/>
            <a:ext cx="1107671" cy="1055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97167" y="6003564"/>
            <a:ext cx="844617" cy="524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27" y="6122722"/>
            <a:ext cx="1101985" cy="546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5646479"/>
            <a:ext cx="570188" cy="530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20" y="6172600"/>
            <a:ext cx="844617" cy="524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772181" y="6076244"/>
            <a:ext cx="844617" cy="524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7411" y="5559337"/>
            <a:ext cx="1101985" cy="5460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943927" y="5895015"/>
            <a:ext cx="570188" cy="530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681710" y="5511503"/>
            <a:ext cx="570188" cy="530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2416" y="6221111"/>
            <a:ext cx="570188" cy="53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24717" y="6233142"/>
            <a:ext cx="570188" cy="530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651101" y="6182755"/>
            <a:ext cx="570188" cy="5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466" y="5860030"/>
            <a:ext cx="1101985" cy="54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342" y="5624661"/>
            <a:ext cx="1101985" cy="54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445" y="5855771"/>
            <a:ext cx="570188" cy="530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6561" y="6219664"/>
            <a:ext cx="570188" cy="53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8246" y="5500049"/>
            <a:ext cx="570188" cy="530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7269" y="5732666"/>
            <a:ext cx="570188" cy="5303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121052" y="5507288"/>
            <a:ext cx="570188" cy="530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72268" y="5441584"/>
            <a:ext cx="570188" cy="530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462539" y="5366799"/>
            <a:ext cx="570188" cy="530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3686" y="5684727"/>
            <a:ext cx="570188" cy="530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8376552" y="5870694"/>
            <a:ext cx="844617" cy="524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7986388" y="5689335"/>
            <a:ext cx="844617" cy="524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886776" y="5924563"/>
            <a:ext cx="844617" cy="524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501885" y="5487478"/>
            <a:ext cx="844617" cy="524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284424" y="5729860"/>
            <a:ext cx="844617" cy="5246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12317" y="5649323"/>
            <a:ext cx="844617" cy="5246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9364" y="5909971"/>
            <a:ext cx="1101985" cy="5460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5308" y="5978658"/>
            <a:ext cx="1101985" cy="5460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4" y="5456510"/>
            <a:ext cx="844617" cy="524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010670" y="5345975"/>
            <a:ext cx="844617" cy="5246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114994"/>
            <a:ext cx="1107671" cy="10550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682033"/>
            <a:ext cx="1107671" cy="10550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087541"/>
            <a:ext cx="1107671" cy="10550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654580"/>
            <a:ext cx="1107671" cy="1055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41" y="5379882"/>
            <a:ext cx="1107671" cy="1055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4913" y="5303244"/>
            <a:ext cx="570188" cy="5303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98935" y="5244779"/>
            <a:ext cx="570188" cy="530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520458" y="5234267"/>
            <a:ext cx="570188" cy="5303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060" y="5544091"/>
            <a:ext cx="1101985" cy="5460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7291" y="5473812"/>
            <a:ext cx="1101985" cy="54601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50883" y="0"/>
            <a:ext cx="356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119738"/>
            <a:ext cx="1107671" cy="1055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3" y="6000698"/>
            <a:ext cx="844617" cy="52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42" y="5924416"/>
            <a:ext cx="1101985" cy="546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09" y="5615072"/>
            <a:ext cx="570188" cy="53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6" y="5897860"/>
            <a:ext cx="844617" cy="52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408247" y="6231820"/>
            <a:ext cx="844617" cy="524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0372" y="6213291"/>
            <a:ext cx="1101985" cy="546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719889" y="5771123"/>
            <a:ext cx="570188" cy="53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305591" y="5881240"/>
            <a:ext cx="570188" cy="53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7342" y="6038631"/>
            <a:ext cx="570188" cy="53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369064" y="6153653"/>
            <a:ext cx="570188" cy="53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933846" y="6267607"/>
            <a:ext cx="570188" cy="530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686777"/>
            <a:ext cx="1107671" cy="10550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97167" y="6003564"/>
            <a:ext cx="844617" cy="524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27" y="6122722"/>
            <a:ext cx="1101985" cy="546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5646479"/>
            <a:ext cx="570188" cy="530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20" y="6172600"/>
            <a:ext cx="844617" cy="524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772181" y="6076244"/>
            <a:ext cx="844617" cy="5246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7411" y="5559337"/>
            <a:ext cx="1101985" cy="5460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943927" y="5895015"/>
            <a:ext cx="570188" cy="530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681710" y="5511503"/>
            <a:ext cx="570188" cy="53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2416" y="6221111"/>
            <a:ext cx="570188" cy="530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24717" y="6233142"/>
            <a:ext cx="570188" cy="5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651101" y="6182755"/>
            <a:ext cx="570188" cy="530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466" y="5860030"/>
            <a:ext cx="1101985" cy="54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342" y="5624661"/>
            <a:ext cx="1101985" cy="5460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445" y="5855771"/>
            <a:ext cx="570188" cy="53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6561" y="6219664"/>
            <a:ext cx="570188" cy="530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8246" y="5500049"/>
            <a:ext cx="570188" cy="5303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7269" y="5732666"/>
            <a:ext cx="570188" cy="530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121052" y="5507288"/>
            <a:ext cx="570188" cy="530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72268" y="5441584"/>
            <a:ext cx="570188" cy="530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462539" y="5366799"/>
            <a:ext cx="570188" cy="530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3686" y="5684727"/>
            <a:ext cx="570188" cy="5303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8376552" y="5870694"/>
            <a:ext cx="844617" cy="524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7986388" y="5689335"/>
            <a:ext cx="844617" cy="524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886776" y="5924563"/>
            <a:ext cx="844617" cy="524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501885" y="5487478"/>
            <a:ext cx="844617" cy="5246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284424" y="5729860"/>
            <a:ext cx="844617" cy="5246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12317" y="5649323"/>
            <a:ext cx="844617" cy="5246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9364" y="5909971"/>
            <a:ext cx="1101985" cy="5460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5308" y="5978658"/>
            <a:ext cx="1101985" cy="5460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4" y="5456510"/>
            <a:ext cx="844617" cy="5246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010670" y="5345975"/>
            <a:ext cx="844617" cy="52468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114994"/>
            <a:ext cx="1107671" cy="10550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682033"/>
            <a:ext cx="1107671" cy="10550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087541"/>
            <a:ext cx="1107671" cy="1055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654580"/>
            <a:ext cx="1107671" cy="1055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2" y="5363779"/>
            <a:ext cx="1107671" cy="10550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4913" y="5303244"/>
            <a:ext cx="570188" cy="530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98935" y="5244779"/>
            <a:ext cx="570188" cy="5303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520458" y="5234267"/>
            <a:ext cx="570188" cy="53037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060" y="5544091"/>
            <a:ext cx="1101985" cy="54601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7291" y="5473812"/>
            <a:ext cx="1101985" cy="54601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150883" y="0"/>
            <a:ext cx="356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9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119738"/>
            <a:ext cx="1107671" cy="1055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3" y="6000698"/>
            <a:ext cx="844617" cy="52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42" y="5924416"/>
            <a:ext cx="1101985" cy="546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09" y="5615072"/>
            <a:ext cx="570188" cy="53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6" y="5897860"/>
            <a:ext cx="844617" cy="524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408247" y="6231820"/>
            <a:ext cx="844617" cy="52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0372" y="6213291"/>
            <a:ext cx="1101985" cy="546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719889" y="5771123"/>
            <a:ext cx="570188" cy="53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305591" y="5881240"/>
            <a:ext cx="570188" cy="53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7342" y="6038631"/>
            <a:ext cx="570188" cy="53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369064" y="6153653"/>
            <a:ext cx="570188" cy="53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933846" y="6267607"/>
            <a:ext cx="570188" cy="53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686777"/>
            <a:ext cx="1107671" cy="1055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97167" y="6003564"/>
            <a:ext cx="844617" cy="524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27" y="6122722"/>
            <a:ext cx="1101985" cy="546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5646479"/>
            <a:ext cx="570188" cy="530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20" y="6172600"/>
            <a:ext cx="844617" cy="524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772181" y="6076244"/>
            <a:ext cx="844617" cy="524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7411" y="5559337"/>
            <a:ext cx="1101985" cy="5460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943927" y="5895015"/>
            <a:ext cx="570188" cy="530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681710" y="5511503"/>
            <a:ext cx="570188" cy="530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2416" y="6221111"/>
            <a:ext cx="570188" cy="53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24717" y="6233142"/>
            <a:ext cx="570188" cy="530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651101" y="6182755"/>
            <a:ext cx="570188" cy="5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466" y="5860030"/>
            <a:ext cx="1101985" cy="54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342" y="5624661"/>
            <a:ext cx="1101985" cy="54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445" y="5855771"/>
            <a:ext cx="570188" cy="530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6561" y="6219664"/>
            <a:ext cx="570188" cy="53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8246" y="5500049"/>
            <a:ext cx="570188" cy="530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7269" y="5732666"/>
            <a:ext cx="570188" cy="5303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121052" y="5507288"/>
            <a:ext cx="570188" cy="530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72268" y="5441584"/>
            <a:ext cx="570188" cy="530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462539" y="5366799"/>
            <a:ext cx="570188" cy="530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3686" y="5684727"/>
            <a:ext cx="570188" cy="530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8376552" y="5870694"/>
            <a:ext cx="844617" cy="524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7986388" y="5689335"/>
            <a:ext cx="844617" cy="524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886776" y="5924563"/>
            <a:ext cx="844617" cy="524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501885" y="5487478"/>
            <a:ext cx="844617" cy="524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284424" y="5729860"/>
            <a:ext cx="844617" cy="5246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12317" y="5649323"/>
            <a:ext cx="844617" cy="5246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9364" y="5909971"/>
            <a:ext cx="1101985" cy="5460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5308" y="5978658"/>
            <a:ext cx="1101985" cy="5460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4" y="5456510"/>
            <a:ext cx="844617" cy="524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010670" y="5345975"/>
            <a:ext cx="844617" cy="5246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114994"/>
            <a:ext cx="1107671" cy="10550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682033"/>
            <a:ext cx="1107671" cy="10550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087541"/>
            <a:ext cx="1107671" cy="10550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654580"/>
            <a:ext cx="1107671" cy="1055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41" y="5379882"/>
            <a:ext cx="1107671" cy="1055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4913" y="5303244"/>
            <a:ext cx="570188" cy="5303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98935" y="5244779"/>
            <a:ext cx="570188" cy="530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520458" y="5234267"/>
            <a:ext cx="570188" cy="5303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060" y="5544091"/>
            <a:ext cx="1101985" cy="5460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7291" y="5473812"/>
            <a:ext cx="1101985" cy="54601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50883" y="0"/>
            <a:ext cx="356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119738"/>
            <a:ext cx="1107671" cy="1055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3" y="6000698"/>
            <a:ext cx="844617" cy="52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42" y="5924416"/>
            <a:ext cx="1101985" cy="546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09" y="5615072"/>
            <a:ext cx="570188" cy="53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6" y="5897860"/>
            <a:ext cx="844617" cy="524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408247" y="6231820"/>
            <a:ext cx="844617" cy="52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0372" y="6213291"/>
            <a:ext cx="1101985" cy="546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719889" y="5771123"/>
            <a:ext cx="570188" cy="53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305591" y="5881240"/>
            <a:ext cx="570188" cy="53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7342" y="6038631"/>
            <a:ext cx="570188" cy="53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369064" y="6153653"/>
            <a:ext cx="570188" cy="53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933846" y="6267607"/>
            <a:ext cx="570188" cy="53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686777"/>
            <a:ext cx="1107671" cy="1055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97167" y="6003564"/>
            <a:ext cx="844617" cy="524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27" y="6122722"/>
            <a:ext cx="1101985" cy="546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5646479"/>
            <a:ext cx="570188" cy="530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20" y="6172600"/>
            <a:ext cx="844617" cy="524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772181" y="6076244"/>
            <a:ext cx="844617" cy="524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7411" y="5559337"/>
            <a:ext cx="1101985" cy="5460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943927" y="5895015"/>
            <a:ext cx="570188" cy="530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681710" y="5511503"/>
            <a:ext cx="570188" cy="530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2416" y="6221111"/>
            <a:ext cx="570188" cy="53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24717" y="6233142"/>
            <a:ext cx="570188" cy="530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651101" y="6182755"/>
            <a:ext cx="570188" cy="5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466" y="5860030"/>
            <a:ext cx="1101985" cy="54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342" y="5624661"/>
            <a:ext cx="1101985" cy="54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445" y="5855771"/>
            <a:ext cx="570188" cy="530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6561" y="6219664"/>
            <a:ext cx="570188" cy="53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8246" y="5500049"/>
            <a:ext cx="570188" cy="530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7269" y="5732666"/>
            <a:ext cx="570188" cy="5303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121052" y="5507288"/>
            <a:ext cx="570188" cy="530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72268" y="5441584"/>
            <a:ext cx="570188" cy="530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462539" y="5366799"/>
            <a:ext cx="570188" cy="530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3686" y="5684727"/>
            <a:ext cx="570188" cy="530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8376552" y="5870694"/>
            <a:ext cx="844617" cy="524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7986388" y="5689335"/>
            <a:ext cx="844617" cy="524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886776" y="5924563"/>
            <a:ext cx="844617" cy="524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501885" y="5487478"/>
            <a:ext cx="844617" cy="524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284424" y="5729860"/>
            <a:ext cx="844617" cy="5246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12317" y="5649323"/>
            <a:ext cx="844617" cy="5246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9364" y="5909971"/>
            <a:ext cx="1101985" cy="5460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5308" y="5978658"/>
            <a:ext cx="1101985" cy="5460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4" y="5456510"/>
            <a:ext cx="844617" cy="524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010670" y="5345975"/>
            <a:ext cx="844617" cy="5246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114994"/>
            <a:ext cx="1107671" cy="10550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682033"/>
            <a:ext cx="1107671" cy="10550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087541"/>
            <a:ext cx="1107671" cy="10550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654580"/>
            <a:ext cx="1107671" cy="1055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7" y="5197827"/>
            <a:ext cx="1107671" cy="1055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4913" y="5303244"/>
            <a:ext cx="570188" cy="5303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98935" y="5244779"/>
            <a:ext cx="570188" cy="530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520458" y="5234267"/>
            <a:ext cx="570188" cy="5303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060" y="5544091"/>
            <a:ext cx="1101985" cy="5460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7291" y="5473812"/>
            <a:ext cx="1101985" cy="546015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150883" y="0"/>
            <a:ext cx="356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5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119738"/>
            <a:ext cx="1107671" cy="1055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3" y="6000698"/>
            <a:ext cx="844617" cy="52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42" y="5924416"/>
            <a:ext cx="1101985" cy="546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09" y="5615072"/>
            <a:ext cx="570188" cy="53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6" y="5897860"/>
            <a:ext cx="844617" cy="524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408247" y="6231820"/>
            <a:ext cx="844617" cy="52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0372" y="6213291"/>
            <a:ext cx="1101985" cy="546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719889" y="5771123"/>
            <a:ext cx="570188" cy="53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305591" y="5881240"/>
            <a:ext cx="570188" cy="53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7342" y="6038631"/>
            <a:ext cx="570188" cy="53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369064" y="6153653"/>
            <a:ext cx="570188" cy="53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933846" y="6267607"/>
            <a:ext cx="570188" cy="53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6" y="5686777"/>
            <a:ext cx="1107671" cy="1055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97167" y="6003564"/>
            <a:ext cx="844617" cy="524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27" y="6122722"/>
            <a:ext cx="1101985" cy="546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5646479"/>
            <a:ext cx="570188" cy="530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20" y="6172600"/>
            <a:ext cx="844617" cy="524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772181" y="6076244"/>
            <a:ext cx="844617" cy="524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7411" y="5559337"/>
            <a:ext cx="1101985" cy="5460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943927" y="5895015"/>
            <a:ext cx="570188" cy="530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3099">
            <a:off x="3681710" y="5511503"/>
            <a:ext cx="570188" cy="530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2416" y="6221111"/>
            <a:ext cx="570188" cy="53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24717" y="6233142"/>
            <a:ext cx="570188" cy="530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801">
            <a:off x="2651101" y="6182755"/>
            <a:ext cx="570188" cy="5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466" y="5860030"/>
            <a:ext cx="1101985" cy="54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342" y="5624661"/>
            <a:ext cx="1101985" cy="54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445" y="5855771"/>
            <a:ext cx="570188" cy="530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6561" y="6219664"/>
            <a:ext cx="570188" cy="53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8246" y="5500049"/>
            <a:ext cx="570188" cy="530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7269" y="5732666"/>
            <a:ext cx="570188" cy="5303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761">
            <a:off x="3121052" y="5507288"/>
            <a:ext cx="570188" cy="530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72268" y="5441584"/>
            <a:ext cx="570188" cy="530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462539" y="5366799"/>
            <a:ext cx="570188" cy="530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3686" y="5684727"/>
            <a:ext cx="570188" cy="530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8376552" y="5870694"/>
            <a:ext cx="844617" cy="524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7986388" y="5689335"/>
            <a:ext cx="844617" cy="524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886776" y="5924563"/>
            <a:ext cx="844617" cy="524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501885" y="5487478"/>
            <a:ext cx="844617" cy="524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284424" y="5729860"/>
            <a:ext cx="844617" cy="5246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912317" y="5649323"/>
            <a:ext cx="844617" cy="5246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9364" y="5909971"/>
            <a:ext cx="1101985" cy="5460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5308" y="5978658"/>
            <a:ext cx="1101985" cy="5460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562">
            <a:off x="6574764" y="5456510"/>
            <a:ext cx="844617" cy="524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624">
            <a:off x="7010670" y="5345975"/>
            <a:ext cx="844617" cy="5246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1" y="5013741"/>
            <a:ext cx="1107671" cy="10550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" y="5682033"/>
            <a:ext cx="1107671" cy="10550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087541"/>
            <a:ext cx="1107671" cy="10550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5654580"/>
            <a:ext cx="1107671" cy="1055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7" y="5313030"/>
            <a:ext cx="1107671" cy="1055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4913" y="5303244"/>
            <a:ext cx="570188" cy="5303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098935" y="5244779"/>
            <a:ext cx="570188" cy="530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0772">
            <a:off x="3669398" y="5316053"/>
            <a:ext cx="570188" cy="5303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060" y="5544091"/>
            <a:ext cx="1101985" cy="5460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7291" y="5473812"/>
            <a:ext cx="1101985" cy="54601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50883" y="0"/>
            <a:ext cx="356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3524</TotalTime>
  <Words>8</Words>
  <Application>Microsoft Macintosh PowerPoint</Application>
  <PresentationFormat>Letter Paper (8.5x11 in)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115</cp:revision>
  <cp:lastPrinted>2019-09-07T15:48:17Z</cp:lastPrinted>
  <dcterms:created xsi:type="dcterms:W3CDTF">2016-09-24T18:52:07Z</dcterms:created>
  <dcterms:modified xsi:type="dcterms:W3CDTF">2020-04-26T00:10:43Z</dcterms:modified>
</cp:coreProperties>
</file>