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5"/>
  </p:notesMasterIdLst>
  <p:sldIdLst>
    <p:sldId id="339" r:id="rId2"/>
    <p:sldId id="291" r:id="rId3"/>
    <p:sldId id="297" r:id="rId4"/>
    <p:sldId id="296" r:id="rId5"/>
    <p:sldId id="298" r:id="rId6"/>
    <p:sldId id="313" r:id="rId7"/>
    <p:sldId id="309" r:id="rId8"/>
    <p:sldId id="312" r:id="rId9"/>
    <p:sldId id="308" r:id="rId10"/>
    <p:sldId id="319" r:id="rId11"/>
    <p:sldId id="311" r:id="rId12"/>
    <p:sldId id="317" r:id="rId13"/>
    <p:sldId id="320" r:id="rId14"/>
    <p:sldId id="318" r:id="rId15"/>
    <p:sldId id="316" r:id="rId16"/>
    <p:sldId id="324" r:id="rId17"/>
    <p:sldId id="310" r:id="rId18"/>
    <p:sldId id="304" r:id="rId19"/>
    <p:sldId id="330" r:id="rId20"/>
    <p:sldId id="331" r:id="rId21"/>
    <p:sldId id="305" r:id="rId22"/>
    <p:sldId id="332" r:id="rId23"/>
    <p:sldId id="337" r:id="rId2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9"/>
    <p:restoredTop sz="94582"/>
  </p:normalViewPr>
  <p:slideViewPr>
    <p:cSldViewPr snapToGrid="0" snapToObjects="1">
      <p:cViewPr>
        <p:scale>
          <a:sx n="87" d="100"/>
          <a:sy n="87" d="100"/>
        </p:scale>
        <p:origin x="20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F7BF-5CCF-704C-8EC8-29A90872B71D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4CBE6-C1C9-ED4A-901E-2507AD44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85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763" y="-3151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589" y="5984582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346" y="5992821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603" y="5994941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0360" y="6003180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5391" y="6004310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148" y="6012549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599" y="6011589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4356" y="6019828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589" y="2984398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1346" y="2992637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0603" y="2994757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0360" y="3002996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5391" y="3004126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148" y="3012365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4599" y="3011405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356" y="3019644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774" y="0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589" y="5984582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346" y="5992821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603" y="5994941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0360" y="6003180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5391" y="6004310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148" y="6012549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599" y="6011589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4356" y="6019828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589" y="2984398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1346" y="2992637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0603" y="2994757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0360" y="3002996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5391" y="3004126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148" y="3012365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4599" y="3011405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356" y="3019644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3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763" y="-3151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589" y="5984582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346" y="5992821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603" y="5994941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0360" y="6003180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5391" y="6004310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148" y="6012549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599" y="6011589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4356" y="6019828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589" y="2984398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1346" y="2992637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0603" y="2994757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0360" y="3002996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5391" y="3004126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148" y="3012365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4599" y="3011405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356" y="3019644"/>
            <a:ext cx="53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7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279" y="51355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23" y="1096899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529" y="1113951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23" y="262986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529" y="264691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413" y="421964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4919" y="423669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1023" y="5731228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3529" y="5748280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5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279" y="51355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23" y="1096899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529" y="1113951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23" y="262986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529" y="264691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413" y="421964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4919" y="423669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1023" y="5731228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3529" y="5748280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1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279" y="51355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23" y="1096899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529" y="1113951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23" y="262986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529" y="264691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413" y="421964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4919" y="423669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1023" y="5731228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3529" y="5748280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279" y="85459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23" y="1131003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529" y="1113951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23" y="262986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529" y="264691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413" y="4219642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4919" y="4236694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1023" y="5731228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3529" y="5748280"/>
            <a:ext cx="7048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</a:t>
            </a:r>
            <a:endParaRPr lang="en-US" sz="54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80" y="2948813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855" y="2961948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409" y="2935678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784" y="2948813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73" y="2961948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448" y="2975083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1002" y="2922543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0377" y="2935678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80" y="5950879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855" y="5964014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2409" y="5964014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784" y="5977149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73" y="5950879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448" y="5964014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1002" y="5937744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0377" y="5950879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763" y="-3151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80" y="2948813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855" y="2961948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409" y="2935678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784" y="2948813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73" y="2961948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448" y="2975083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1002" y="2922543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0377" y="2935678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80" y="5950879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855" y="5964014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2409" y="5964014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784" y="5977149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73" y="5950879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448" y="5964014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1002" y="5937744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0377" y="5950879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763" y="-3151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80" y="2948813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855" y="2961948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409" y="2935678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784" y="2948813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73" y="2961948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448" y="2975083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1002" y="2922543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0377" y="2935678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80" y="5950879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855" y="5964014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2409" y="5964014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784" y="5977149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73" y="5950879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448" y="5964014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1002" y="5937744"/>
            <a:ext cx="3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0377" y="5950879"/>
            <a:ext cx="5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763" y="-3151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4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3550" y="5189647"/>
            <a:ext cx="359645" cy="132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6391" y="5497240"/>
            <a:ext cx="359645" cy="1320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60" y="4931880"/>
            <a:ext cx="359645" cy="132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664" y="5502242"/>
            <a:ext cx="359645" cy="132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152" y="4956362"/>
            <a:ext cx="359645" cy="1320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226" y="5502242"/>
            <a:ext cx="359645" cy="1320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1109" y="5526317"/>
            <a:ext cx="359645" cy="1320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3059" y="4956362"/>
            <a:ext cx="359645" cy="1320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5032" y="5371804"/>
            <a:ext cx="359645" cy="1320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762" y="5525540"/>
            <a:ext cx="359645" cy="1320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2154" y="5174859"/>
            <a:ext cx="359645" cy="1320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2594" y="5008038"/>
            <a:ext cx="359645" cy="1320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87" y="5113930"/>
            <a:ext cx="432894" cy="363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76" y="5067891"/>
            <a:ext cx="432894" cy="363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73" y="6328850"/>
            <a:ext cx="432894" cy="363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43" y="5270280"/>
            <a:ext cx="432894" cy="363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11" y="6314062"/>
            <a:ext cx="432894" cy="363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06" y="5586547"/>
            <a:ext cx="432894" cy="363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08" y="5253550"/>
            <a:ext cx="432894" cy="36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25" y="6406173"/>
            <a:ext cx="432894" cy="363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75" y="5693668"/>
            <a:ext cx="432894" cy="363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72" y="5078446"/>
            <a:ext cx="432894" cy="363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92" y="6057006"/>
            <a:ext cx="432894" cy="363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07" y="6388844"/>
            <a:ext cx="432894" cy="3632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62" y="6268706"/>
            <a:ext cx="432894" cy="3632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9442" y="0"/>
            <a:ext cx="349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5488" y="5066708"/>
            <a:ext cx="359645" cy="13208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673" y="5381447"/>
            <a:ext cx="359645" cy="1320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02" y="5950844"/>
            <a:ext cx="432894" cy="3632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57" y="5088791"/>
            <a:ext cx="432894" cy="3632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62" y="5616768"/>
            <a:ext cx="432894" cy="3632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09" y="5963220"/>
            <a:ext cx="432894" cy="3632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23" y="5847716"/>
            <a:ext cx="432894" cy="3632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69" y="5501876"/>
            <a:ext cx="432894" cy="3632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29" y="5908723"/>
            <a:ext cx="432894" cy="3632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55" y="5642443"/>
            <a:ext cx="432894" cy="3632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5989" y="4982037"/>
            <a:ext cx="359645" cy="13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9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943" y="237359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942" y="132715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6943" y="446647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6942" y="342003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942" y="5508642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865" y="237359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4864" y="132715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865" y="446647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864" y="342003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4864" y="5508642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279" y="0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02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943" y="237359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942" y="132715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6943" y="446647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6942" y="342003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942" y="5508642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865" y="237359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4864" y="132715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865" y="446647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864" y="342003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4864" y="5508642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279" y="0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057" y="263520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857" y="2622199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5228" y="2627404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7784" y="2614396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057" y="5516059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2857" y="5503051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228" y="5508256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7784" y="5495248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279" y="0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4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057" y="2635207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857" y="2622199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5228" y="2627404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7784" y="2614396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057" y="5516059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2857" y="5503051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228" y="5508256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7784" y="5495248"/>
            <a:ext cx="1617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a typeface="KG Miss Kindy Marker" charset="0"/>
                <a:cs typeface="KG Miss Kindy Marker" charset="0"/>
              </a:rPr>
              <a:t>??</a:t>
            </a:r>
            <a:endParaRPr lang="en-US" sz="4000" b="1" dirty="0">
              <a:solidFill>
                <a:srgbClr val="FF0000"/>
              </a:solidFill>
              <a:ea typeface="KG Miss Kindy Marker" charset="0"/>
              <a:cs typeface="KG Miss Kindy Mark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279" y="0"/>
            <a:ext cx="27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4854" y="5189647"/>
            <a:ext cx="359645" cy="132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87" y="5113930"/>
            <a:ext cx="432894" cy="36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9706" y="5494536"/>
            <a:ext cx="359645" cy="132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17" y="4956362"/>
            <a:ext cx="359645" cy="132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664" y="5502242"/>
            <a:ext cx="359645" cy="1320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152" y="4956362"/>
            <a:ext cx="359645" cy="1320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973" y="5502242"/>
            <a:ext cx="359645" cy="1320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4376" y="5536396"/>
            <a:ext cx="359645" cy="1320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2541" y="5089051"/>
            <a:ext cx="359645" cy="1320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3215" y="5513301"/>
            <a:ext cx="359645" cy="1320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933" y="4958836"/>
            <a:ext cx="359645" cy="1320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7007" y="5489890"/>
            <a:ext cx="359645" cy="1320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8401" y="5161088"/>
            <a:ext cx="359645" cy="1320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3646" y="4886423"/>
            <a:ext cx="359645" cy="1320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6875" y="5537188"/>
            <a:ext cx="359645" cy="1320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414" y="4962964"/>
            <a:ext cx="359645" cy="1320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18" y="5721390"/>
            <a:ext cx="432894" cy="363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73" y="6328850"/>
            <a:ext cx="432894" cy="363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92" y="5284816"/>
            <a:ext cx="432894" cy="36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6" y="5296254"/>
            <a:ext cx="432894" cy="363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88" y="5799430"/>
            <a:ext cx="432894" cy="363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04" y="5105082"/>
            <a:ext cx="432894" cy="363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28" y="5092345"/>
            <a:ext cx="432894" cy="363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55" y="5686715"/>
            <a:ext cx="432894" cy="3632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25" y="5319144"/>
            <a:ext cx="432894" cy="363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44" y="6335916"/>
            <a:ext cx="432894" cy="3632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25" y="6406173"/>
            <a:ext cx="432894" cy="3632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59" y="5735941"/>
            <a:ext cx="432894" cy="3632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40" y="5078543"/>
            <a:ext cx="432894" cy="3632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91" y="5698130"/>
            <a:ext cx="432894" cy="3632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91" y="6406173"/>
            <a:ext cx="432894" cy="3632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98" y="5850053"/>
            <a:ext cx="432894" cy="3632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07" y="6388844"/>
            <a:ext cx="432894" cy="3632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38" y="5821732"/>
            <a:ext cx="432894" cy="3632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60" y="6358648"/>
            <a:ext cx="432894" cy="3632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89442" y="0"/>
            <a:ext cx="349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442" y="0"/>
            <a:ext cx="349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79" y="5828869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363" y="5190646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6388" y="5161088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5152" y="5121030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0750" y="5898532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6806" y="5773406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37102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442" y="0"/>
            <a:ext cx="3492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Name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287" y="5759657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5363" y="5190646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31</a:t>
            </a:r>
            <a:endParaRPr lang="en-US" sz="4000" dirty="0" smtClean="0">
              <a:solidFill>
                <a:srgbClr val="FF0000"/>
              </a:solidFill>
              <a:latin typeface="MissKinderLoveLaughing Medium" charset="0"/>
              <a:ea typeface="MissKinderLoveLaughing Medium" charset="0"/>
              <a:cs typeface="MissKinderLoveLaughing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6388" y="5161088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22</a:t>
            </a:r>
            <a:endParaRPr lang="en-US" sz="4000" dirty="0" smtClean="0">
              <a:solidFill>
                <a:srgbClr val="FF0000"/>
              </a:solidFill>
              <a:latin typeface="MissKinderLoveLaughing Medium" charset="0"/>
              <a:ea typeface="MissKinderLoveLaughing Medium" charset="0"/>
              <a:cs typeface="MissKinderLoveLaughing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5152" y="5121030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16</a:t>
            </a:r>
            <a:endParaRPr lang="en-US" sz="4000" dirty="0" smtClean="0">
              <a:solidFill>
                <a:srgbClr val="FF0000"/>
              </a:solidFill>
              <a:latin typeface="MissKinderLoveLaughing Medium" charset="0"/>
              <a:ea typeface="MissKinderLoveLaughing Medium" charset="0"/>
              <a:cs typeface="MissKinderLoveLaughing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750" y="5898532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40</a:t>
            </a:r>
            <a:endParaRPr lang="en-US" sz="4000" dirty="0" smtClean="0">
              <a:solidFill>
                <a:srgbClr val="FF0000"/>
              </a:solidFill>
              <a:latin typeface="MissKinderLoveLaughing Medium" charset="0"/>
              <a:ea typeface="MissKinderLoveLaughing Medium" charset="0"/>
              <a:cs typeface="MissKinderLoveLaughing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19" y="5777909"/>
            <a:ext cx="11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issKinderLoveLaughing Medium" charset="0"/>
                <a:ea typeface="MissKinderLoveLaughing Medium" charset="0"/>
                <a:cs typeface="MissKinderLoveLaughing Medium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9118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42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84541" y="2161145"/>
            <a:ext cx="87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??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5001" y="4708478"/>
            <a:ext cx="87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??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153" y="62250"/>
            <a:ext cx="462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384" y="5451529"/>
            <a:ext cx="359645" cy="1320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334" y="5519240"/>
            <a:ext cx="359645" cy="1320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516" y="5600084"/>
            <a:ext cx="359645" cy="1320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9095" y="5523832"/>
            <a:ext cx="359645" cy="1320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011" y="5451529"/>
            <a:ext cx="359645" cy="1320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9854" y="5511997"/>
            <a:ext cx="359645" cy="1320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9804" y="5582792"/>
            <a:ext cx="359645" cy="1320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0" y="6169085"/>
            <a:ext cx="432894" cy="363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29" y="5797330"/>
            <a:ext cx="432894" cy="363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75" y="6400509"/>
            <a:ext cx="432894" cy="36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38" y="5509965"/>
            <a:ext cx="432894" cy="363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1" y="6139776"/>
            <a:ext cx="432894" cy="363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43" y="5767854"/>
            <a:ext cx="432894" cy="363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00" y="6064016"/>
            <a:ext cx="432894" cy="363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48" y="6485586"/>
            <a:ext cx="432894" cy="3632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65" y="5793966"/>
            <a:ext cx="432894" cy="363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34" y="6470734"/>
            <a:ext cx="432894" cy="3632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86" y="6224507"/>
            <a:ext cx="432894" cy="3632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2" y="5451529"/>
            <a:ext cx="359645" cy="1320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6088" y="5435193"/>
            <a:ext cx="359645" cy="13208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6195" y="5571707"/>
            <a:ext cx="359645" cy="13208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6401" y="5442601"/>
            <a:ext cx="359645" cy="13208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329" y="5562100"/>
            <a:ext cx="359645" cy="13208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9410" y="5442601"/>
            <a:ext cx="359645" cy="13208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2040" y="5600084"/>
            <a:ext cx="359645" cy="13208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3044" y="5458761"/>
            <a:ext cx="359645" cy="13208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9550" y="5540585"/>
            <a:ext cx="359645" cy="13208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21" y="5636321"/>
            <a:ext cx="432894" cy="3632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84" y="6043864"/>
            <a:ext cx="432894" cy="3632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88" y="6485586"/>
            <a:ext cx="432894" cy="3632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8" y="6233428"/>
            <a:ext cx="432894" cy="3632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00" y="5461943"/>
            <a:ext cx="432894" cy="3632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79" y="6261597"/>
            <a:ext cx="432894" cy="3632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24" y="6042114"/>
            <a:ext cx="432894" cy="3632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5" y="5493975"/>
            <a:ext cx="432894" cy="3632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69" y="6494782"/>
            <a:ext cx="432894" cy="3632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1" y="5536542"/>
            <a:ext cx="432894" cy="3632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2" y="6506964"/>
            <a:ext cx="432894" cy="3632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4" y="6473399"/>
            <a:ext cx="432894" cy="3632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35" y="6110181"/>
            <a:ext cx="432894" cy="3632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59" y="5495834"/>
            <a:ext cx="432894" cy="3632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2" y="5900490"/>
            <a:ext cx="432894" cy="3632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1" y="5905124"/>
            <a:ext cx="432894" cy="3632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04" y="6220751"/>
            <a:ext cx="432894" cy="3632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62" y="6253137"/>
            <a:ext cx="432894" cy="3632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83" y="6440291"/>
            <a:ext cx="432894" cy="3632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63" y="5817930"/>
            <a:ext cx="432894" cy="3632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49" y="5519240"/>
            <a:ext cx="432894" cy="3632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72" y="5732381"/>
            <a:ext cx="432894" cy="3632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56" y="5868895"/>
            <a:ext cx="432894" cy="3632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14" y="6371806"/>
            <a:ext cx="432894" cy="36321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3" y="5994424"/>
            <a:ext cx="432894" cy="3632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3" y="5550772"/>
            <a:ext cx="432894" cy="3632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66" y="5541067"/>
            <a:ext cx="432894" cy="3632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1" y="5493975"/>
            <a:ext cx="432894" cy="3632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23" y="5632457"/>
            <a:ext cx="432894" cy="3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2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384" y="5451529"/>
            <a:ext cx="359645" cy="132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334" y="5519240"/>
            <a:ext cx="359645" cy="1320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516" y="5600084"/>
            <a:ext cx="359645" cy="132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9095" y="5523832"/>
            <a:ext cx="359645" cy="132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011" y="5451529"/>
            <a:ext cx="359645" cy="1320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9854" y="5511997"/>
            <a:ext cx="359645" cy="1320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9804" y="5582792"/>
            <a:ext cx="359645" cy="1320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0" y="6169085"/>
            <a:ext cx="432894" cy="363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29" y="5797330"/>
            <a:ext cx="432894" cy="363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75" y="6400509"/>
            <a:ext cx="432894" cy="363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38" y="5509965"/>
            <a:ext cx="432894" cy="363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1" y="6139776"/>
            <a:ext cx="432894" cy="363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43" y="5767854"/>
            <a:ext cx="432894" cy="363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00" y="6064016"/>
            <a:ext cx="432894" cy="363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48" y="6485586"/>
            <a:ext cx="432894" cy="363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65" y="5793966"/>
            <a:ext cx="432894" cy="363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34" y="6470734"/>
            <a:ext cx="432894" cy="363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86" y="6224507"/>
            <a:ext cx="432894" cy="363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2" y="5451529"/>
            <a:ext cx="359645" cy="1320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6088" y="5435193"/>
            <a:ext cx="359645" cy="13208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84541" y="2161145"/>
            <a:ext cx="87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??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5001" y="4708478"/>
            <a:ext cx="87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??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153" y="62250"/>
            <a:ext cx="462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6195" y="5571707"/>
            <a:ext cx="359645" cy="13208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6401" y="5442601"/>
            <a:ext cx="359645" cy="13208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329" y="5562100"/>
            <a:ext cx="359645" cy="13208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9410" y="5442601"/>
            <a:ext cx="359645" cy="13208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2040" y="5600084"/>
            <a:ext cx="359645" cy="1320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3044" y="5458761"/>
            <a:ext cx="359645" cy="13208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9550" y="5540585"/>
            <a:ext cx="359645" cy="13208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21" y="5636321"/>
            <a:ext cx="432894" cy="3632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84" y="6043864"/>
            <a:ext cx="432894" cy="3632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88" y="6485586"/>
            <a:ext cx="432894" cy="3632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8" y="6233428"/>
            <a:ext cx="432894" cy="3632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00" y="5461943"/>
            <a:ext cx="432894" cy="3632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79" y="6261597"/>
            <a:ext cx="432894" cy="3632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24" y="6042114"/>
            <a:ext cx="432894" cy="3632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5" y="5493975"/>
            <a:ext cx="432894" cy="3632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69" y="6494782"/>
            <a:ext cx="432894" cy="3632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1" y="5536542"/>
            <a:ext cx="432894" cy="3632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2" y="6506964"/>
            <a:ext cx="432894" cy="3632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4" y="6473399"/>
            <a:ext cx="432894" cy="3632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35" y="6110181"/>
            <a:ext cx="432894" cy="3632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59" y="5495834"/>
            <a:ext cx="432894" cy="3632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2" y="5900490"/>
            <a:ext cx="432894" cy="3632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1" y="5905124"/>
            <a:ext cx="432894" cy="3632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04" y="6220751"/>
            <a:ext cx="432894" cy="3632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62" y="6253137"/>
            <a:ext cx="432894" cy="3632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83" y="6440291"/>
            <a:ext cx="432894" cy="3632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63" y="5817930"/>
            <a:ext cx="432894" cy="3632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49" y="5519240"/>
            <a:ext cx="432894" cy="3632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72" y="5732381"/>
            <a:ext cx="432894" cy="3632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56" y="5868895"/>
            <a:ext cx="432894" cy="3632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14" y="6371806"/>
            <a:ext cx="432894" cy="3632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3" y="5994424"/>
            <a:ext cx="432894" cy="3632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3" y="5550772"/>
            <a:ext cx="432894" cy="3632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66" y="5541067"/>
            <a:ext cx="432894" cy="3632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1" y="5493975"/>
            <a:ext cx="432894" cy="3632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23" y="5632457"/>
            <a:ext cx="432894" cy="3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1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384" y="5451529"/>
            <a:ext cx="359645" cy="132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334" y="5519240"/>
            <a:ext cx="359645" cy="1320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516" y="5600084"/>
            <a:ext cx="359645" cy="132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9095" y="5523832"/>
            <a:ext cx="359645" cy="132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011" y="5451529"/>
            <a:ext cx="359645" cy="1320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9854" y="5511997"/>
            <a:ext cx="359645" cy="1320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9804" y="5582792"/>
            <a:ext cx="359645" cy="1320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0" y="6169085"/>
            <a:ext cx="432894" cy="363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29" y="5797330"/>
            <a:ext cx="432894" cy="363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75" y="6400509"/>
            <a:ext cx="432894" cy="363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38" y="5509965"/>
            <a:ext cx="432894" cy="363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1" y="6139776"/>
            <a:ext cx="432894" cy="363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43" y="5767854"/>
            <a:ext cx="432894" cy="363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00" y="6064016"/>
            <a:ext cx="432894" cy="363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48" y="6485586"/>
            <a:ext cx="432894" cy="363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65" y="5793966"/>
            <a:ext cx="432894" cy="363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34" y="6470734"/>
            <a:ext cx="432894" cy="363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86" y="6224507"/>
            <a:ext cx="432894" cy="363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2" y="5451529"/>
            <a:ext cx="359645" cy="1320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6088" y="5435193"/>
            <a:ext cx="359645" cy="13208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84541" y="2161145"/>
            <a:ext cx="87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??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5001" y="4708478"/>
            <a:ext cx="87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??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153" y="62250"/>
            <a:ext cx="462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Name</a:t>
            </a:r>
            <a:endParaRPr lang="en-US" sz="14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6195" y="5571707"/>
            <a:ext cx="359645" cy="13208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6401" y="5442601"/>
            <a:ext cx="359645" cy="13208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0329" y="5562100"/>
            <a:ext cx="359645" cy="13208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9410" y="5442601"/>
            <a:ext cx="359645" cy="13208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2040" y="5600084"/>
            <a:ext cx="359645" cy="1320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3044" y="5458761"/>
            <a:ext cx="359645" cy="13208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9550" y="5540585"/>
            <a:ext cx="359645" cy="13208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21" y="5636321"/>
            <a:ext cx="432894" cy="3632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84" y="6043864"/>
            <a:ext cx="432894" cy="3632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88" y="6485586"/>
            <a:ext cx="432894" cy="3632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8" y="6233428"/>
            <a:ext cx="432894" cy="3632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00" y="5461943"/>
            <a:ext cx="432894" cy="3632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79" y="6261597"/>
            <a:ext cx="432894" cy="3632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24" y="6042114"/>
            <a:ext cx="432894" cy="3632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45" y="5493975"/>
            <a:ext cx="432894" cy="3632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69" y="6494782"/>
            <a:ext cx="432894" cy="3632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1" y="5536542"/>
            <a:ext cx="432894" cy="3632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2" y="6506964"/>
            <a:ext cx="432894" cy="3632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4" y="6473399"/>
            <a:ext cx="432894" cy="3632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35" y="6110181"/>
            <a:ext cx="432894" cy="3632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59" y="5495834"/>
            <a:ext cx="432894" cy="3632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2" y="5900490"/>
            <a:ext cx="432894" cy="3632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1" y="5905124"/>
            <a:ext cx="432894" cy="3632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04" y="6220751"/>
            <a:ext cx="432894" cy="3632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62" y="6253137"/>
            <a:ext cx="432894" cy="3632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83" y="6440291"/>
            <a:ext cx="432894" cy="3632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63" y="5817930"/>
            <a:ext cx="432894" cy="3632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49" y="5519240"/>
            <a:ext cx="432894" cy="3632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72" y="5732381"/>
            <a:ext cx="432894" cy="3632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56" y="5868895"/>
            <a:ext cx="432894" cy="3632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14" y="6371806"/>
            <a:ext cx="432894" cy="3632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3" y="5994424"/>
            <a:ext cx="432894" cy="3632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3" y="5550772"/>
            <a:ext cx="432894" cy="3632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66" y="5541067"/>
            <a:ext cx="432894" cy="3632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1" y="5493975"/>
            <a:ext cx="432894" cy="3632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23" y="5632457"/>
            <a:ext cx="432894" cy="3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3851</TotalTime>
  <Words>203</Words>
  <Application>Microsoft Macintosh PowerPoint</Application>
  <PresentationFormat>Letter Paper (8.5x11 in)</PresentationFormat>
  <Paragraphs>203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Comic Sans MS</vt:lpstr>
      <vt:lpstr>KG Miss Kindy Marker</vt:lpstr>
      <vt:lpstr>MissKinderLoveLaughing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148</cp:revision>
  <cp:lastPrinted>2019-09-07T15:48:17Z</cp:lastPrinted>
  <dcterms:created xsi:type="dcterms:W3CDTF">2016-09-24T18:52:07Z</dcterms:created>
  <dcterms:modified xsi:type="dcterms:W3CDTF">2020-05-03T23:50:01Z</dcterms:modified>
</cp:coreProperties>
</file>