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305" r:id="rId2"/>
    <p:sldId id="306" r:id="rId3"/>
    <p:sldId id="300" r:id="rId4"/>
    <p:sldId id="298" r:id="rId5"/>
    <p:sldId id="297" r:id="rId6"/>
    <p:sldId id="299" r:id="rId7"/>
    <p:sldId id="301" r:id="rId8"/>
    <p:sldId id="302" r:id="rId9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912"/>
    <a:srgbClr val="39C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7"/>
    <p:restoredTop sz="94585"/>
  </p:normalViewPr>
  <p:slideViewPr>
    <p:cSldViewPr snapToGrid="0" snapToObjects="1">
      <p:cViewPr>
        <p:scale>
          <a:sx n="72" d="100"/>
          <a:sy n="72" d="100"/>
        </p:scale>
        <p:origin x="1672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F7BF-5CCF-704C-8EC8-29A90872B71D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4CBE6-C1C9-ED4A-901E-2507AD44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D977-4B69-4A44-AF1B-9D62CE1F07AC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68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47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92FF04-D05B-D84D-B8FA-23CD96624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061EBF-8733-4D4E-9D40-FF5A2139C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507342"/>
            <a:ext cx="1367650" cy="1012216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5E2403-96DC-C74D-A4FF-9F93F3A9A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507342"/>
            <a:ext cx="1367650" cy="101221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DADB54-4A99-0A41-BB8B-9D86D70D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493237"/>
            <a:ext cx="1367650" cy="101221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C19626-A0D2-F442-882C-17401C4B2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499052"/>
            <a:ext cx="1367650" cy="10122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607AAC-DBE6-3B49-989B-3AA7C42B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B3F569-C916-4249-AF30-A05A8199D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499052"/>
            <a:ext cx="1367650" cy="101221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5D437B-AD48-184F-A497-1F320785D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493237"/>
            <a:ext cx="1367650" cy="101221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03BA77-77B1-6C43-8543-27CFB588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655" y="5500167"/>
            <a:ext cx="1367650" cy="101221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6F35B0-E227-7D48-8037-C517C0C0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8616E4-440D-384D-8C02-46FC2324B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105" y="5484947"/>
            <a:ext cx="1367650" cy="10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7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E438E0-9EF0-AD40-AB3C-E5D8ADAF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9834CB-3342-084B-8EB3-1F42D29FE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507342"/>
            <a:ext cx="1367650" cy="1012216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3C6E4E-4B74-E047-B7D8-6DD49FC9D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507342"/>
            <a:ext cx="1367650" cy="101221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0A34D1-4B53-CC4E-B968-A485B7C65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493237"/>
            <a:ext cx="1367650" cy="101221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36B62-2732-C449-9EC1-31C4A4C57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499052"/>
            <a:ext cx="1367650" cy="10122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AB287B-01CA-7B45-8756-C9911D55B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A03EF7-9C2E-F54C-B38E-3AA40505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499052"/>
            <a:ext cx="1367650" cy="101221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FA3C65-CDF5-0142-A7D5-C530AF74B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493237"/>
            <a:ext cx="1367650" cy="101221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D25133-CD83-5E4E-BFA3-39A1034FE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655" y="5500167"/>
            <a:ext cx="1367650" cy="101221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9E8D4-854E-494B-877C-BDC6BA75C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176734-244D-0945-BC7F-CB7C4A10C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499052"/>
            <a:ext cx="1367650" cy="10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0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738F6-FC32-EB47-B57E-D93ED563C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5899A0-6CCB-C345-85D2-3E0989ED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507342"/>
            <a:ext cx="1367650" cy="1012216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323936-3D65-C645-8604-3D03CEA2A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507342"/>
            <a:ext cx="1367650" cy="101221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E067-D513-3944-BA27-C46BF85A3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493237"/>
            <a:ext cx="1367650" cy="101221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A70855-A47A-A149-A95C-EFB2DD866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499052"/>
            <a:ext cx="1367650" cy="10122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ED7E05-A776-3C4D-9A3D-767EAEAA3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4FD0BE-9411-2C4A-882D-49B4F8008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499052"/>
            <a:ext cx="1367650" cy="101221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4EE9BC-BBEB-F04A-9C23-2D0FF3C3B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493237"/>
            <a:ext cx="1367650" cy="101221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544F66-E561-8842-8236-3FEB2525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655" y="5500167"/>
            <a:ext cx="1367650" cy="101221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0D1FB9-689C-8044-9A7B-C08CB298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5DB806-A2D6-3F4D-B589-586D72519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499052"/>
            <a:ext cx="1367650" cy="10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6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012905-64EA-B442-A514-ABFDC930B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87F33D-95AB-5147-BA65-FDEAAEEEC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507342"/>
            <a:ext cx="1367650" cy="1012216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0CF942-5807-E04B-9B68-CCBB64BD1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507342"/>
            <a:ext cx="1367650" cy="101221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E3F016-74E8-C44A-AF0E-4C1006394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493237"/>
            <a:ext cx="1367650" cy="101221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D840BB-0051-2C4D-AB4A-CAC06B927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499052"/>
            <a:ext cx="1367650" cy="10122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A26E10-C9DF-5E4C-A8B1-BFEDC4867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00EEAE-6CFA-AA46-81CE-161FF3446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499052"/>
            <a:ext cx="1367650" cy="101221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C582C1-1475-1148-B330-E66EAEC0A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493237"/>
            <a:ext cx="1367650" cy="101221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6C6606-79FB-F34F-9094-ED4E45EC0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655" y="5500167"/>
            <a:ext cx="1367650" cy="101221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8878B9-ED37-6844-82A8-0E56DBC5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85" y="5507342"/>
            <a:ext cx="1367650" cy="101221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03CAF2-2410-5345-9837-C23658DB7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75" y="5499052"/>
            <a:ext cx="1367650" cy="10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8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111C84-84E4-B047-909B-0215B46A2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6" y="5467586"/>
            <a:ext cx="1367650" cy="101221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209517-83A2-984F-AB73-E1D86AF07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01" y="5467586"/>
            <a:ext cx="1367650" cy="1012216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1BDE96-54B3-8A48-ADF8-1F570C78E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01" y="5467586"/>
            <a:ext cx="1367650" cy="101221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9A0073-516C-8C46-B9F3-978A73AF1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01" y="5453481"/>
            <a:ext cx="1367650" cy="101221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6A15F0-46D8-7D49-ABC4-855CD5260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01" y="5459296"/>
            <a:ext cx="1367650" cy="10122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C2A6D5-0DA7-A647-8596-41F760016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6" y="5467586"/>
            <a:ext cx="1367650" cy="101221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91D280-CBCE-EE4F-B04C-36C16566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6" y="5459296"/>
            <a:ext cx="1367650" cy="101221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77D7BE-8A1F-264B-88C0-F02D38E0C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6" y="5453481"/>
            <a:ext cx="1367650" cy="101221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07665F-C103-9D47-BC66-4B37684F9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646" y="5460411"/>
            <a:ext cx="1367650" cy="101221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8B0FA8-5B1D-574B-83EB-57DCEECAC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6" y="5467586"/>
            <a:ext cx="1367650" cy="101221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EEC35E-0449-A341-99DE-853DF1AE2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01" y="5459296"/>
            <a:ext cx="1367650" cy="101221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BE69B1-57D4-7E4C-BB57-8C0640073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47" y="5270523"/>
            <a:ext cx="1378131" cy="137813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0CC33C-D27C-BD48-A2EA-84F4E4960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17" y="5270522"/>
            <a:ext cx="1378131" cy="137813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3081EB-C505-BB43-A7A1-E98CDB4FF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82" y="5270521"/>
            <a:ext cx="1378131" cy="137813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3006ED-291E-F042-AB14-E0F8972DB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17" y="5270519"/>
            <a:ext cx="1378131" cy="1378131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9EBA7C-097B-8241-A145-3535319B7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17" y="5270516"/>
            <a:ext cx="1378131" cy="13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0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AB3C25-DF51-1A4F-9BFF-07A5F9067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6" y="5467586"/>
            <a:ext cx="1367650" cy="101221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15A95C-6188-BB40-A8F6-B29CB256B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01" y="5467586"/>
            <a:ext cx="1367650" cy="1012216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3759EC-F240-EA41-BEE0-B559C15DF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01" y="5467586"/>
            <a:ext cx="1367650" cy="101221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8E1A43-CABB-454E-BEDB-8EF942029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01" y="5453481"/>
            <a:ext cx="1367650" cy="101221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0E7753-8A5A-1A46-A1D9-A4AFD8291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01" y="5459296"/>
            <a:ext cx="1367650" cy="10122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01B714-6FB8-1A45-95D8-E17667095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6" y="5467586"/>
            <a:ext cx="1367650" cy="101221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93C5E3-0FED-4748-BC44-648830365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6" y="5459296"/>
            <a:ext cx="1367650" cy="101221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7FEB8C-10E8-2F43-8E84-7C64B84E2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6" y="5453481"/>
            <a:ext cx="1367650" cy="101221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0328F4-964C-DD4E-AC26-E050F5582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646" y="5460411"/>
            <a:ext cx="1367650" cy="101221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3E0DD7-C935-2245-88C4-A6CF718A8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6" y="5467586"/>
            <a:ext cx="1367650" cy="101221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2516A2-B3BC-4347-AD90-4EEF85067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01" y="5459296"/>
            <a:ext cx="1367650" cy="101221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7E0BEF-C5E8-8A43-8F28-42B5CDFBB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47" y="5270523"/>
            <a:ext cx="1378131" cy="137813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316ACA-9910-1A4A-864C-EED90B2E0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17" y="5270522"/>
            <a:ext cx="1378131" cy="137813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5870C0-77F2-1F4E-8ACE-BD2320DBC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82" y="5270521"/>
            <a:ext cx="1378131" cy="137813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B26718-95D7-8341-A9F4-39386EE89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17" y="5270519"/>
            <a:ext cx="1378131" cy="1378131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49BAD1-670C-4A48-B395-37492DB91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17" y="5270516"/>
            <a:ext cx="1378131" cy="13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0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4189</TotalTime>
  <Words>0</Words>
  <Application>Microsoft Macintosh PowerPoint</Application>
  <PresentationFormat>Letter Paper (8.5x11 in)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marge.sheridan@comcast.net</dc:creator>
  <cp:lastModifiedBy>Marjorie Sheridan</cp:lastModifiedBy>
  <cp:revision>125</cp:revision>
  <cp:lastPrinted>2020-05-07T01:07:45Z</cp:lastPrinted>
  <dcterms:created xsi:type="dcterms:W3CDTF">2016-09-24T18:52:07Z</dcterms:created>
  <dcterms:modified xsi:type="dcterms:W3CDTF">2020-09-24T22:31:24Z</dcterms:modified>
</cp:coreProperties>
</file>