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9"/>
  </p:notesMasterIdLst>
  <p:sldIdLst>
    <p:sldId id="324" r:id="rId2"/>
    <p:sldId id="306" r:id="rId3"/>
    <p:sldId id="327" r:id="rId4"/>
    <p:sldId id="308" r:id="rId5"/>
    <p:sldId id="328" r:id="rId6"/>
    <p:sldId id="311" r:id="rId7"/>
    <p:sldId id="329" r:id="rId8"/>
    <p:sldId id="313" r:id="rId9"/>
    <p:sldId id="330" r:id="rId10"/>
    <p:sldId id="316" r:id="rId11"/>
    <p:sldId id="331" r:id="rId12"/>
    <p:sldId id="315" r:id="rId13"/>
    <p:sldId id="332" r:id="rId14"/>
    <p:sldId id="319" r:id="rId15"/>
    <p:sldId id="333" r:id="rId16"/>
    <p:sldId id="321" r:id="rId17"/>
    <p:sldId id="334" r:id="rId18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EAFF"/>
    <a:srgbClr val="FF8B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67"/>
    <p:restoredTop sz="94582"/>
  </p:normalViewPr>
  <p:slideViewPr>
    <p:cSldViewPr snapToGrid="0" snapToObjects="1">
      <p:cViewPr>
        <p:scale>
          <a:sx n="80" d="100"/>
          <a:sy n="80" d="100"/>
        </p:scale>
        <p:origin x="1912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AF7BF-5CCF-704C-8EC8-29A90872B71D}" type="datetimeFigureOut">
              <a:rPr lang="en-US" smtClean="0"/>
              <a:t>5/2/20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4CBE6-C1C9-ED4A-901E-2507AD443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50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5/2/20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74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5/2/20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5/2/20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97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5/2/20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37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5/2/20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5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5/2/20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67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5/2/20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89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5/2/20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5/2/20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4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5/2/20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85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5/2/20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31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CD977-4B69-4A44-AF1B-9D62CE1F07AC}" type="datetimeFigureOut">
              <a:rPr lang="en-US" smtClean="0"/>
              <a:t>5/2/20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6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4" Type="http://schemas.openxmlformats.org/officeDocument/2006/relationships/image" Target="../media/image33.jpg"/><Relationship Id="rId5" Type="http://schemas.openxmlformats.org/officeDocument/2006/relationships/image" Target="../media/image34.png"/><Relationship Id="rId6" Type="http://schemas.openxmlformats.org/officeDocument/2006/relationships/image" Target="../media/image35.gif"/><Relationship Id="rId7" Type="http://schemas.openxmlformats.org/officeDocument/2006/relationships/image" Target="../media/image36.jpg"/><Relationship Id="rId8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4" Type="http://schemas.openxmlformats.org/officeDocument/2006/relationships/image" Target="../media/image34.png"/><Relationship Id="rId5" Type="http://schemas.openxmlformats.org/officeDocument/2006/relationships/image" Target="../media/image32.jpg"/><Relationship Id="rId6" Type="http://schemas.openxmlformats.org/officeDocument/2006/relationships/image" Target="../media/image37.png"/><Relationship Id="rId7" Type="http://schemas.openxmlformats.org/officeDocument/2006/relationships/image" Target="../media/image36.jpg"/><Relationship Id="rId8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jpg"/><Relationship Id="rId8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jpg"/><Relationship Id="rId8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4" Type="http://schemas.openxmlformats.org/officeDocument/2006/relationships/image" Target="../media/image47.png"/><Relationship Id="rId5" Type="http://schemas.openxmlformats.org/officeDocument/2006/relationships/image" Target="../media/image48.jpg"/><Relationship Id="rId6" Type="http://schemas.openxmlformats.org/officeDocument/2006/relationships/image" Target="../media/image49.png"/><Relationship Id="rId7" Type="http://schemas.openxmlformats.org/officeDocument/2006/relationships/image" Target="../media/image50.jpg"/><Relationship Id="rId8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4" Type="http://schemas.openxmlformats.org/officeDocument/2006/relationships/image" Target="../media/image47.png"/><Relationship Id="rId5" Type="http://schemas.openxmlformats.org/officeDocument/2006/relationships/image" Target="../media/image48.jpg"/><Relationship Id="rId6" Type="http://schemas.openxmlformats.org/officeDocument/2006/relationships/image" Target="../media/image49.png"/><Relationship Id="rId7" Type="http://schemas.openxmlformats.org/officeDocument/2006/relationships/image" Target="../media/image50.jpg"/><Relationship Id="rId8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gif"/><Relationship Id="rId5" Type="http://schemas.openxmlformats.org/officeDocument/2006/relationships/image" Target="../media/image55.jpg"/><Relationship Id="rId6" Type="http://schemas.openxmlformats.org/officeDocument/2006/relationships/image" Target="../media/image56.gif"/><Relationship Id="rId7" Type="http://schemas.openxmlformats.org/officeDocument/2006/relationships/image" Target="../media/image57.png"/><Relationship Id="rId8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gif"/><Relationship Id="rId5" Type="http://schemas.openxmlformats.org/officeDocument/2006/relationships/image" Target="../media/image55.jpg"/><Relationship Id="rId6" Type="http://schemas.openxmlformats.org/officeDocument/2006/relationships/image" Target="../media/image56.gif"/><Relationship Id="rId7" Type="http://schemas.openxmlformats.org/officeDocument/2006/relationships/image" Target="../media/image57.png"/><Relationship Id="rId8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gif"/><Relationship Id="rId7" Type="http://schemas.openxmlformats.org/officeDocument/2006/relationships/image" Target="../media/image7.png"/><Relationship Id="rId8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4" Type="http://schemas.openxmlformats.org/officeDocument/2006/relationships/image" Target="../media/image3.jpg"/><Relationship Id="rId5" Type="http://schemas.openxmlformats.org/officeDocument/2006/relationships/image" Target="../media/image5.png"/><Relationship Id="rId6" Type="http://schemas.openxmlformats.org/officeDocument/2006/relationships/image" Target="../media/image7.png"/><Relationship Id="rId7" Type="http://schemas.openxmlformats.org/officeDocument/2006/relationships/image" Target="../media/image4.png"/><Relationship Id="rId8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Relationship Id="rId6" Type="http://schemas.openxmlformats.org/officeDocument/2006/relationships/image" Target="../media/image16.png"/><Relationship Id="rId7" Type="http://schemas.microsoft.com/office/2007/relationships/hdphoto" Target="../media/hdphoto1.wdp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gif"/><Relationship Id="rId7" Type="http://schemas.openxmlformats.org/officeDocument/2006/relationships/image" Target="../media/image22.png"/><Relationship Id="rId8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gif"/><Relationship Id="rId7" Type="http://schemas.openxmlformats.org/officeDocument/2006/relationships/image" Target="../media/image22.png"/><Relationship Id="rId8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jpg"/><Relationship Id="rId5" Type="http://schemas.openxmlformats.org/officeDocument/2006/relationships/image" Target="../media/image27.png"/><Relationship Id="rId6" Type="http://schemas.openxmlformats.org/officeDocument/2006/relationships/image" Target="../media/image28.jp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jpg"/><Relationship Id="rId5" Type="http://schemas.openxmlformats.org/officeDocument/2006/relationships/image" Target="../media/image27.png"/><Relationship Id="rId6" Type="http://schemas.openxmlformats.org/officeDocument/2006/relationships/image" Target="../media/image28.jp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71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507" y="5404907"/>
            <a:ext cx="1283438" cy="10795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17" y="5016124"/>
            <a:ext cx="1347547" cy="15950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159" y="5189052"/>
            <a:ext cx="1295453" cy="1295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86688" y="5123492"/>
            <a:ext cx="1653431" cy="1468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864" y="5268620"/>
            <a:ext cx="1828687" cy="8829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4" r="31234"/>
          <a:stretch/>
        </p:blipFill>
        <p:spPr>
          <a:xfrm rot="19374717">
            <a:off x="4673936" y="5038950"/>
            <a:ext cx="594223" cy="15457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8349" y="0"/>
            <a:ext cx="1023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Name</a:t>
            </a:r>
            <a:endParaRPr lang="en-US" sz="24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576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759951" y="1258957"/>
            <a:ext cx="6937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Double-click-to-type-here. </a:t>
            </a:r>
            <a:endParaRPr lang="en-US" sz="24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53341" y="2614424"/>
            <a:ext cx="6937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Double-click-to-type-here. </a:t>
            </a:r>
            <a:endParaRPr lang="en-US" sz="24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53340" y="4029829"/>
            <a:ext cx="6937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Double-click-to-type-here. </a:t>
            </a:r>
            <a:endParaRPr lang="en-US" sz="24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1847" y="150899"/>
            <a:ext cx="1023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Name</a:t>
            </a:r>
            <a:endParaRPr lang="en-US" sz="24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433538" y="5287346"/>
            <a:ext cx="1103039" cy="1298182"/>
            <a:chOff x="433538" y="5262042"/>
            <a:chExt cx="1103039" cy="1298182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818" y="5262042"/>
              <a:ext cx="836721" cy="990405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433538" y="6252447"/>
              <a:ext cx="11030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smtClean="0">
                  <a:latin typeface="KG Miss Kindy Marker" charset="0"/>
                  <a:ea typeface="KG Miss Kindy Marker" charset="0"/>
                  <a:cs typeface="KG Miss Kindy Marker" charset="0"/>
                </a:rPr>
                <a:t>clown</a:t>
              </a:r>
              <a:endParaRPr lang="en-US" sz="1400" dirty="0">
                <a:latin typeface="KG Miss Kindy Marker" charset="0"/>
                <a:ea typeface="KG Miss Kindy Marker" charset="0"/>
                <a:cs typeface="KG Miss Kindy Marker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822479" y="5455836"/>
            <a:ext cx="1103039" cy="1129692"/>
            <a:chOff x="1822479" y="5430532"/>
            <a:chExt cx="1103039" cy="1129692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8698" y="5430532"/>
              <a:ext cx="804375" cy="804375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1822479" y="6252447"/>
              <a:ext cx="11030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smtClean="0">
                  <a:latin typeface="KG Miss Kindy Marker" charset="0"/>
                  <a:ea typeface="KG Miss Kindy Marker" charset="0"/>
                  <a:cs typeface="KG Miss Kindy Marker" charset="0"/>
                </a:rPr>
                <a:t>clock</a:t>
              </a:r>
              <a:endParaRPr lang="en-US" sz="1400" dirty="0">
                <a:latin typeface="KG Miss Kindy Marker" charset="0"/>
                <a:ea typeface="KG Miss Kindy Marker" charset="0"/>
                <a:cs typeface="KG Miss Kindy Marker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163966" y="5630779"/>
            <a:ext cx="1103039" cy="978122"/>
            <a:chOff x="3163966" y="5605475"/>
            <a:chExt cx="1103039" cy="978122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4769" y="5605475"/>
              <a:ext cx="796914" cy="670345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3163966" y="6275820"/>
              <a:ext cx="11030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KG Miss Kindy Marker" charset="0"/>
                  <a:ea typeface="KG Miss Kindy Marker" charset="0"/>
                  <a:cs typeface="KG Miss Kindy Marker" charset="0"/>
                </a:rPr>
                <a:t>slippers</a:t>
              </a:r>
              <a:endParaRPr lang="en-US" sz="1400" dirty="0">
                <a:latin typeface="KG Miss Kindy Marker" charset="0"/>
                <a:ea typeface="KG Miss Kindy Marker" charset="0"/>
                <a:cs typeface="KG Miss Kindy Marker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515546" y="5353173"/>
            <a:ext cx="1255557" cy="1214815"/>
            <a:chOff x="4515546" y="5327869"/>
            <a:chExt cx="1255557" cy="1214815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24" r="31234"/>
            <a:stretch/>
          </p:blipFill>
          <p:spPr>
            <a:xfrm rot="19374717">
              <a:off x="4786564" y="5327869"/>
              <a:ext cx="368966" cy="959779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4515546" y="6234907"/>
              <a:ext cx="12555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KG Miss Kindy Marker" charset="0"/>
                  <a:ea typeface="KG Miss Kindy Marker" charset="0"/>
                  <a:cs typeface="KG Miss Kindy Marker" charset="0"/>
                </a:rPr>
                <a:t>clip</a:t>
              </a:r>
              <a:endParaRPr lang="en-US" sz="1400" dirty="0">
                <a:latin typeface="KG Miss Kindy Marker" charset="0"/>
                <a:ea typeface="KG Miss Kindy Marker" charset="0"/>
                <a:cs typeface="KG Miss Kindy Marker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818551" y="5594109"/>
            <a:ext cx="1322095" cy="1001634"/>
            <a:chOff x="5866621" y="5513527"/>
            <a:chExt cx="1322095" cy="1001634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6621" y="5513527"/>
              <a:ext cx="1322095" cy="638383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6038421" y="6207384"/>
              <a:ext cx="11030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KG Miss Kindy Marker" charset="0"/>
                  <a:ea typeface="KG Miss Kindy Marker" charset="0"/>
                  <a:cs typeface="KG Miss Kindy Marker" charset="0"/>
                </a:rPr>
                <a:t>sled</a:t>
              </a:r>
              <a:endParaRPr lang="en-US" sz="1400" dirty="0">
                <a:latin typeface="KG Miss Kindy Marker" charset="0"/>
                <a:ea typeface="KG Miss Kindy Marker" charset="0"/>
                <a:cs typeface="KG Miss Kindy Marker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589575" y="5389375"/>
            <a:ext cx="1159781" cy="1151090"/>
            <a:chOff x="7589575" y="5364071"/>
            <a:chExt cx="1159781" cy="1151090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89575" y="5364071"/>
              <a:ext cx="1026650" cy="911749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7646317" y="6207384"/>
              <a:ext cx="11030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KG Miss Kindy Marker" charset="0"/>
                  <a:ea typeface="KG Miss Kindy Marker" charset="0"/>
                  <a:cs typeface="KG Miss Kindy Marker" charset="0"/>
                </a:rPr>
                <a:t>slide</a:t>
              </a:r>
              <a:endParaRPr lang="en-US" sz="1400" dirty="0">
                <a:latin typeface="KG Miss Kindy Marker" charset="0"/>
                <a:ea typeface="KG Miss Kindy Marker" charset="0"/>
                <a:cs typeface="KG Miss Kindy Marker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676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214" y="5472783"/>
            <a:ext cx="1103376" cy="957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456" y="5101625"/>
            <a:ext cx="1389929" cy="13899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2689">
            <a:off x="4623714" y="5117099"/>
            <a:ext cx="1419486" cy="14194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86597" y="4984065"/>
            <a:ext cx="1365893" cy="15704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737" y="5472783"/>
            <a:ext cx="1427244" cy="9279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08" y="5101625"/>
            <a:ext cx="991078" cy="13353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8349" y="0"/>
            <a:ext cx="1023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Name</a:t>
            </a:r>
            <a:endParaRPr lang="en-US" sz="24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916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759951" y="1258957"/>
            <a:ext cx="6937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Double-click-to-type-here. </a:t>
            </a:r>
            <a:endParaRPr lang="en-US" sz="24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53341" y="2614424"/>
            <a:ext cx="6937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Double-click-to-type-here. </a:t>
            </a:r>
            <a:endParaRPr lang="en-US" sz="24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53340" y="4029829"/>
            <a:ext cx="6937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Double-click-to-type-here. </a:t>
            </a:r>
            <a:endParaRPr lang="en-US" sz="24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1847" y="150899"/>
            <a:ext cx="1023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Name</a:t>
            </a:r>
            <a:endParaRPr lang="en-US" sz="24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570544" y="5635182"/>
            <a:ext cx="1103039" cy="930268"/>
            <a:chOff x="7570544" y="5635182"/>
            <a:chExt cx="1103039" cy="930268"/>
          </a:xfrm>
        </p:grpSpPr>
        <p:sp>
          <p:nvSpPr>
            <p:cNvPr id="25" name="TextBox 24"/>
            <p:cNvSpPr txBox="1"/>
            <p:nvPr/>
          </p:nvSpPr>
          <p:spPr>
            <a:xfrm>
              <a:off x="7570544" y="6257673"/>
              <a:ext cx="11030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smtClean="0">
                  <a:latin typeface="KG Miss Kindy Marker" charset="0"/>
                  <a:ea typeface="KG Miss Kindy Marker" charset="0"/>
                  <a:cs typeface="KG Miss Kindy Marker" charset="0"/>
                </a:rPr>
                <a:t>triangle</a:t>
              </a:r>
              <a:endParaRPr lang="en-US" sz="1400" dirty="0">
                <a:latin typeface="KG Miss Kindy Marker" charset="0"/>
                <a:ea typeface="KG Miss Kindy Marker" charset="0"/>
                <a:cs typeface="KG Miss Kindy Marker" charset="0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1913" y="5635182"/>
              <a:ext cx="685110" cy="594266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221272" y="5495450"/>
            <a:ext cx="1103039" cy="1095923"/>
            <a:chOff x="6221272" y="5495450"/>
            <a:chExt cx="1103039" cy="1095923"/>
          </a:xfrm>
        </p:grpSpPr>
        <p:sp>
          <p:nvSpPr>
            <p:cNvPr id="28" name="TextBox 27"/>
            <p:cNvSpPr txBox="1"/>
            <p:nvPr/>
          </p:nvSpPr>
          <p:spPr>
            <a:xfrm>
              <a:off x="6221272" y="6283596"/>
              <a:ext cx="11030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KG Miss Kindy Marker" charset="0"/>
                  <a:ea typeface="KG Miss Kindy Marker" charset="0"/>
                  <a:cs typeface="KG Miss Kindy Marker" charset="0"/>
                </a:rPr>
                <a:t>drum</a:t>
              </a:r>
              <a:endParaRPr lang="en-US" sz="1400" dirty="0">
                <a:latin typeface="KG Miss Kindy Marker" charset="0"/>
                <a:ea typeface="KG Miss Kindy Marker" charset="0"/>
                <a:cs typeface="KG Miss Kindy Marker" charset="0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4959" y="5495450"/>
              <a:ext cx="713254" cy="713254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4594219" y="5386148"/>
            <a:ext cx="1255557" cy="1162998"/>
            <a:chOff x="4594219" y="5386148"/>
            <a:chExt cx="1255557" cy="1162998"/>
          </a:xfrm>
        </p:grpSpPr>
        <p:sp>
          <p:nvSpPr>
            <p:cNvPr id="31" name="TextBox 30"/>
            <p:cNvSpPr txBox="1"/>
            <p:nvPr/>
          </p:nvSpPr>
          <p:spPr>
            <a:xfrm>
              <a:off x="4594219" y="6241369"/>
              <a:ext cx="12555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KG Miss Kindy Marker" charset="0"/>
                  <a:ea typeface="KG Miss Kindy Marker" charset="0"/>
                  <a:cs typeface="KG Miss Kindy Marker" charset="0"/>
                </a:rPr>
                <a:t>dress</a:t>
              </a:r>
              <a:endParaRPr lang="en-US" sz="1400" dirty="0">
                <a:latin typeface="KG Miss Kindy Marker" charset="0"/>
                <a:ea typeface="KG Miss Kindy Marker" charset="0"/>
                <a:cs typeface="KG Miss Kindy Marker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52689">
              <a:off x="4892763" y="5386148"/>
              <a:ext cx="881389" cy="881389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3368268" y="5281730"/>
            <a:ext cx="1103039" cy="1309644"/>
            <a:chOff x="3368268" y="5281730"/>
            <a:chExt cx="1103039" cy="1309644"/>
          </a:xfrm>
        </p:grpSpPr>
        <p:sp>
          <p:nvSpPr>
            <p:cNvPr id="34" name="TextBox 33"/>
            <p:cNvSpPr txBox="1"/>
            <p:nvPr/>
          </p:nvSpPr>
          <p:spPr>
            <a:xfrm>
              <a:off x="3368268" y="6283597"/>
              <a:ext cx="11030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KG Miss Kindy Marker" charset="0"/>
                  <a:ea typeface="KG Miss Kindy Marker" charset="0"/>
                  <a:cs typeface="KG Miss Kindy Marker" charset="0"/>
                </a:rPr>
                <a:t>tree</a:t>
              </a:r>
              <a:endParaRPr lang="en-US" sz="1400" dirty="0">
                <a:latin typeface="KG Miss Kindy Marker" charset="0"/>
                <a:ea typeface="KG Miss Kindy Marker" charset="0"/>
                <a:cs typeface="KG Miss Kindy Marker" charset="0"/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507870" y="5281730"/>
              <a:ext cx="848112" cy="975135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1874576" y="5648663"/>
            <a:ext cx="1103039" cy="916787"/>
            <a:chOff x="1874576" y="5648663"/>
            <a:chExt cx="1103039" cy="916787"/>
          </a:xfrm>
        </p:grpSpPr>
        <p:sp>
          <p:nvSpPr>
            <p:cNvPr id="37" name="TextBox 36"/>
            <p:cNvSpPr txBox="1"/>
            <p:nvPr/>
          </p:nvSpPr>
          <p:spPr>
            <a:xfrm>
              <a:off x="1874576" y="6257673"/>
              <a:ext cx="11030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smtClean="0">
                  <a:latin typeface="KG Miss Kindy Marker" charset="0"/>
                  <a:ea typeface="KG Miss Kindy Marker" charset="0"/>
                  <a:cs typeface="KG Miss Kindy Marker" charset="0"/>
                </a:rPr>
                <a:t>truck</a:t>
              </a:r>
              <a:endParaRPr lang="en-US" sz="1400" dirty="0">
                <a:latin typeface="KG Miss Kindy Marker" charset="0"/>
                <a:ea typeface="KG Miss Kindy Marker" charset="0"/>
                <a:cs typeface="KG Miss Kindy Marker" charset="0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6256" y="5648663"/>
              <a:ext cx="886206" cy="576173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380885" y="5354726"/>
            <a:ext cx="1103039" cy="1187189"/>
            <a:chOff x="380885" y="5354726"/>
            <a:chExt cx="1103039" cy="1187189"/>
          </a:xfrm>
        </p:grpSpPr>
        <p:sp>
          <p:nvSpPr>
            <p:cNvPr id="40" name="TextBox 39"/>
            <p:cNvSpPr txBox="1"/>
            <p:nvPr/>
          </p:nvSpPr>
          <p:spPr>
            <a:xfrm>
              <a:off x="380885" y="6234138"/>
              <a:ext cx="11030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KG Miss Kindy Marker" charset="0"/>
                  <a:ea typeface="KG Miss Kindy Marker" charset="0"/>
                  <a:cs typeface="KG Miss Kindy Marker" charset="0"/>
                </a:rPr>
                <a:t>dragon</a:t>
              </a:r>
              <a:endParaRPr lang="en-US" sz="1400" dirty="0">
                <a:latin typeface="KG Miss Kindy Marker" charset="0"/>
                <a:ea typeface="KG Miss Kindy Marker" charset="0"/>
                <a:cs typeface="KG Miss Kindy Marker" charset="0"/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856" y="5354726"/>
              <a:ext cx="615382" cy="8291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3946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544" y="5478093"/>
            <a:ext cx="1488199" cy="9529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933">
            <a:off x="5771651" y="5057440"/>
            <a:ext cx="1627117" cy="12323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574" y="5438790"/>
            <a:ext cx="1324994" cy="1078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52" y="5381635"/>
            <a:ext cx="1345109" cy="10494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724" y="4944964"/>
            <a:ext cx="815023" cy="1583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173" y="5171578"/>
            <a:ext cx="1701371" cy="12760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8349" y="0"/>
            <a:ext cx="1023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Name</a:t>
            </a:r>
            <a:endParaRPr lang="en-US" sz="24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411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759951" y="1258957"/>
            <a:ext cx="6937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Double-click-to-type-here. </a:t>
            </a:r>
            <a:endParaRPr lang="en-US" sz="24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53341" y="2614424"/>
            <a:ext cx="6937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Double-click-to-type-here. </a:t>
            </a:r>
            <a:endParaRPr lang="en-US" sz="24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53340" y="4029829"/>
            <a:ext cx="6937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Double-click-to-type-here. </a:t>
            </a:r>
            <a:endParaRPr lang="en-US" sz="24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1847" y="150899"/>
            <a:ext cx="1023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Name</a:t>
            </a:r>
            <a:endParaRPr lang="en-US" sz="24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4207538" y="5596588"/>
            <a:ext cx="1255557" cy="1037139"/>
            <a:chOff x="4207538" y="5596588"/>
            <a:chExt cx="1255557" cy="1037139"/>
          </a:xfrm>
        </p:grpSpPr>
        <p:sp>
          <p:nvSpPr>
            <p:cNvPr id="43" name="TextBox 42"/>
            <p:cNvSpPr txBox="1"/>
            <p:nvPr/>
          </p:nvSpPr>
          <p:spPr>
            <a:xfrm>
              <a:off x="4207538" y="6325950"/>
              <a:ext cx="12555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KG Miss Kindy Marker" charset="0"/>
                  <a:ea typeface="KG Miss Kindy Marker" charset="0"/>
                  <a:cs typeface="KG Miss Kindy Marker" charset="0"/>
                </a:rPr>
                <a:t>crab</a:t>
              </a:r>
              <a:endParaRPr lang="en-US" sz="1400" dirty="0">
                <a:latin typeface="KG Miss Kindy Marker" charset="0"/>
                <a:ea typeface="KG Miss Kindy Marker" charset="0"/>
                <a:cs typeface="KG Miss Kindy Marker" charset="0"/>
              </a:endParaRP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7591" y="5596588"/>
              <a:ext cx="1118105" cy="715980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5875967" y="5384033"/>
            <a:ext cx="1250711" cy="1185435"/>
            <a:chOff x="5875967" y="5384033"/>
            <a:chExt cx="1250711" cy="1185435"/>
          </a:xfrm>
        </p:grpSpPr>
        <p:sp>
          <p:nvSpPr>
            <p:cNvPr id="46" name="TextBox 45"/>
            <p:cNvSpPr txBox="1"/>
            <p:nvPr/>
          </p:nvSpPr>
          <p:spPr>
            <a:xfrm>
              <a:off x="5875967" y="6261691"/>
              <a:ext cx="11030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KG Miss Kindy Marker" charset="0"/>
                  <a:ea typeface="KG Miss Kindy Marker" charset="0"/>
                  <a:cs typeface="KG Miss Kindy Marker" charset="0"/>
                </a:rPr>
                <a:t>crown</a:t>
              </a:r>
              <a:endParaRPr lang="en-US" sz="1400" dirty="0">
                <a:latin typeface="KG Miss Kindy Marker" charset="0"/>
                <a:ea typeface="KG Miss Kindy Marker" charset="0"/>
                <a:cs typeface="KG Miss Kindy Marker" charset="0"/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8933">
              <a:off x="6116366" y="5384033"/>
              <a:ext cx="1010312" cy="765165"/>
            </a:xfrm>
            <a:prstGeom prst="rect">
              <a:avLst/>
            </a:prstGeom>
          </p:spPr>
        </p:pic>
      </p:grpSp>
      <p:grpSp>
        <p:nvGrpSpPr>
          <p:cNvPr id="48" name="Group 47"/>
          <p:cNvGrpSpPr/>
          <p:nvPr/>
        </p:nvGrpSpPr>
        <p:grpSpPr>
          <a:xfrm>
            <a:off x="7594229" y="5488713"/>
            <a:ext cx="1103039" cy="1118296"/>
            <a:chOff x="7594229" y="5488713"/>
            <a:chExt cx="1103039" cy="1118296"/>
          </a:xfrm>
        </p:grpSpPr>
        <p:sp>
          <p:nvSpPr>
            <p:cNvPr id="49" name="TextBox 48"/>
            <p:cNvSpPr txBox="1"/>
            <p:nvPr/>
          </p:nvSpPr>
          <p:spPr>
            <a:xfrm>
              <a:off x="7594229" y="6299232"/>
              <a:ext cx="11030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KG Miss Kindy Marker" charset="0"/>
                  <a:ea typeface="KG Miss Kindy Marker" charset="0"/>
                  <a:cs typeface="KG Miss Kindy Marker" charset="0"/>
                </a:rPr>
                <a:t>pretzel</a:t>
              </a:r>
              <a:endParaRPr lang="en-US" sz="1400" dirty="0">
                <a:latin typeface="KG Miss Kindy Marker" charset="0"/>
                <a:ea typeface="KG Miss Kindy Marker" charset="0"/>
                <a:cs typeface="KG Miss Kindy Marker" charset="0"/>
              </a:endParaRP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7497" y="5488713"/>
              <a:ext cx="995487" cy="810519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308525" y="5488713"/>
            <a:ext cx="1103039" cy="1102413"/>
            <a:chOff x="308525" y="5488713"/>
            <a:chExt cx="1103039" cy="1102413"/>
          </a:xfrm>
        </p:grpSpPr>
        <p:sp>
          <p:nvSpPr>
            <p:cNvPr id="52" name="TextBox 51"/>
            <p:cNvSpPr txBox="1"/>
            <p:nvPr/>
          </p:nvSpPr>
          <p:spPr>
            <a:xfrm>
              <a:off x="308525" y="6283349"/>
              <a:ext cx="11030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KG Miss Kindy Marker" charset="0"/>
                  <a:ea typeface="KG Miss Kindy Marker" charset="0"/>
                  <a:cs typeface="KG Miss Kindy Marker" charset="0"/>
                </a:rPr>
                <a:t>present</a:t>
              </a:r>
              <a:endParaRPr lang="en-US" sz="1400" dirty="0">
                <a:latin typeface="KG Miss Kindy Marker" charset="0"/>
                <a:ea typeface="KG Miss Kindy Marker" charset="0"/>
                <a:cs typeface="KG Miss Kindy Marker" charset="0"/>
              </a:endParaRPr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582" y="5488713"/>
              <a:ext cx="1010600" cy="788450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1546621" y="5141879"/>
            <a:ext cx="1103039" cy="1491848"/>
            <a:chOff x="1546621" y="5141879"/>
            <a:chExt cx="1103039" cy="1491848"/>
          </a:xfrm>
        </p:grpSpPr>
        <p:sp>
          <p:nvSpPr>
            <p:cNvPr id="55" name="TextBox 54"/>
            <p:cNvSpPr txBox="1"/>
            <p:nvPr/>
          </p:nvSpPr>
          <p:spPr>
            <a:xfrm>
              <a:off x="1546621" y="6325950"/>
              <a:ext cx="11030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smtClean="0">
                  <a:latin typeface="KG Miss Kindy Marker" charset="0"/>
                  <a:ea typeface="KG Miss Kindy Marker" charset="0"/>
                  <a:cs typeface="KG Miss Kindy Marker" charset="0"/>
                </a:rPr>
                <a:t>princess</a:t>
              </a:r>
              <a:endParaRPr lang="en-US" sz="1400" dirty="0">
                <a:latin typeface="KG Miss Kindy Marker" charset="0"/>
                <a:ea typeface="KG Miss Kindy Marker" charset="0"/>
                <a:cs typeface="KG Miss Kindy Marker" charset="0"/>
              </a:endParaRP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7066" y="5141879"/>
              <a:ext cx="612339" cy="1189821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2781201" y="5340532"/>
            <a:ext cx="1278265" cy="1266477"/>
            <a:chOff x="2781201" y="5340532"/>
            <a:chExt cx="1278265" cy="1266477"/>
          </a:xfrm>
        </p:grpSpPr>
        <p:sp>
          <p:nvSpPr>
            <p:cNvPr id="58" name="TextBox 57"/>
            <p:cNvSpPr txBox="1"/>
            <p:nvPr/>
          </p:nvSpPr>
          <p:spPr>
            <a:xfrm>
              <a:off x="2834386" y="6299232"/>
              <a:ext cx="11030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KG Miss Kindy Marker" charset="0"/>
                  <a:ea typeface="KG Miss Kindy Marker" charset="0"/>
                  <a:cs typeface="KG Miss Kindy Marker" charset="0"/>
                </a:rPr>
                <a:t>crib</a:t>
              </a:r>
              <a:endParaRPr lang="en-US" sz="1400" dirty="0">
                <a:latin typeface="KG Miss Kindy Marker" charset="0"/>
                <a:ea typeface="KG Miss Kindy Marker" charset="0"/>
                <a:cs typeface="KG Miss Kindy Marker" charset="0"/>
              </a:endParaRPr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1201" y="5340532"/>
              <a:ext cx="1278265" cy="958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1322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64" y="5283328"/>
            <a:ext cx="1283573" cy="10525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241" y="5253689"/>
            <a:ext cx="1093902" cy="11011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073" y="5306408"/>
            <a:ext cx="1528778" cy="1029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440" y="5200971"/>
            <a:ext cx="1362671" cy="13967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067" y="5295892"/>
            <a:ext cx="1093902" cy="1093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980" y="5200971"/>
            <a:ext cx="1214237" cy="12066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8349" y="0"/>
            <a:ext cx="1023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Name</a:t>
            </a:r>
            <a:endParaRPr lang="en-US" sz="24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128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759951" y="1258957"/>
            <a:ext cx="6937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Double-click-to-type-here. </a:t>
            </a:r>
            <a:endParaRPr lang="en-US" sz="24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53341" y="2614424"/>
            <a:ext cx="6937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Double-click-to-type-here. </a:t>
            </a:r>
            <a:endParaRPr lang="en-US" sz="24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53340" y="4029829"/>
            <a:ext cx="6937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Double-click-to-type-here. </a:t>
            </a:r>
            <a:endParaRPr lang="en-US" sz="24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1847" y="150899"/>
            <a:ext cx="1023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Name</a:t>
            </a:r>
            <a:endParaRPr lang="en-US" sz="24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402221" y="5509148"/>
            <a:ext cx="1103039" cy="1076947"/>
            <a:chOff x="308525" y="5514179"/>
            <a:chExt cx="1103039" cy="1076947"/>
          </a:xfrm>
        </p:grpSpPr>
        <p:sp>
          <p:nvSpPr>
            <p:cNvPr id="43" name="TextBox 42"/>
            <p:cNvSpPr txBox="1"/>
            <p:nvPr/>
          </p:nvSpPr>
          <p:spPr>
            <a:xfrm>
              <a:off x="308525" y="6283349"/>
              <a:ext cx="11030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KG Miss Kindy Marker" charset="0"/>
                  <a:ea typeface="KG Miss Kindy Marker" charset="0"/>
                  <a:cs typeface="KG Miss Kindy Marker" charset="0"/>
                </a:rPr>
                <a:t>planet</a:t>
              </a:r>
              <a:endParaRPr lang="en-US" sz="1400" dirty="0">
                <a:latin typeface="KG Miss Kindy Marker" charset="0"/>
                <a:ea typeface="KG Miss Kindy Marker" charset="0"/>
                <a:cs typeface="KG Miss Kindy Marker" charset="0"/>
              </a:endParaRP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430" y="5514179"/>
              <a:ext cx="876698" cy="718892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1546621" y="5591649"/>
            <a:ext cx="1103039" cy="1067382"/>
            <a:chOff x="1546621" y="5566345"/>
            <a:chExt cx="1103039" cy="1067382"/>
          </a:xfrm>
        </p:grpSpPr>
        <p:sp>
          <p:nvSpPr>
            <p:cNvPr id="46" name="TextBox 45"/>
            <p:cNvSpPr txBox="1"/>
            <p:nvPr/>
          </p:nvSpPr>
          <p:spPr>
            <a:xfrm>
              <a:off x="1546621" y="6325950"/>
              <a:ext cx="11030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KG Miss Kindy Marker" charset="0"/>
                  <a:ea typeface="KG Miss Kindy Marker" charset="0"/>
                  <a:cs typeface="KG Miss Kindy Marker" charset="0"/>
                </a:rPr>
                <a:t>plant</a:t>
              </a:r>
              <a:endParaRPr lang="en-US" sz="1400" dirty="0">
                <a:latin typeface="KG Miss Kindy Marker" charset="0"/>
                <a:ea typeface="KG Miss Kindy Marker" charset="0"/>
                <a:cs typeface="KG Miss Kindy Marker" charset="0"/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6141" y="5566345"/>
              <a:ext cx="747151" cy="752131"/>
            </a:xfrm>
            <a:prstGeom prst="rect">
              <a:avLst/>
            </a:prstGeom>
          </p:spPr>
        </p:pic>
      </p:grpSp>
      <p:grpSp>
        <p:nvGrpSpPr>
          <p:cNvPr id="48" name="Group 47"/>
          <p:cNvGrpSpPr/>
          <p:nvPr/>
        </p:nvGrpSpPr>
        <p:grpSpPr>
          <a:xfrm>
            <a:off x="5875967" y="5555247"/>
            <a:ext cx="1103039" cy="1039525"/>
            <a:chOff x="5875967" y="5529943"/>
            <a:chExt cx="1103039" cy="1039525"/>
          </a:xfrm>
        </p:grpSpPr>
        <p:sp>
          <p:nvSpPr>
            <p:cNvPr id="49" name="TextBox 48"/>
            <p:cNvSpPr txBox="1"/>
            <p:nvPr/>
          </p:nvSpPr>
          <p:spPr>
            <a:xfrm>
              <a:off x="5875967" y="6261691"/>
              <a:ext cx="11030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KG Miss Kindy Marker" charset="0"/>
                  <a:ea typeface="KG Miss Kindy Marker" charset="0"/>
                  <a:cs typeface="KG Miss Kindy Marker" charset="0"/>
                </a:rPr>
                <a:t>plates</a:t>
              </a:r>
              <a:endParaRPr lang="en-US" sz="1400" dirty="0">
                <a:latin typeface="KG Miss Kindy Marker" charset="0"/>
                <a:ea typeface="KG Miss Kindy Marker" charset="0"/>
                <a:cs typeface="KG Miss Kindy Marker" charset="0"/>
              </a:endParaRP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829" y="5529943"/>
              <a:ext cx="1044177" cy="70312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2834386" y="5509148"/>
            <a:ext cx="1103039" cy="1123165"/>
            <a:chOff x="2834386" y="5483844"/>
            <a:chExt cx="1103039" cy="1123165"/>
          </a:xfrm>
        </p:grpSpPr>
        <p:sp>
          <p:nvSpPr>
            <p:cNvPr id="52" name="TextBox 51"/>
            <p:cNvSpPr txBox="1"/>
            <p:nvPr/>
          </p:nvSpPr>
          <p:spPr>
            <a:xfrm>
              <a:off x="2834386" y="6299232"/>
              <a:ext cx="11030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KG Miss Kindy Marker" charset="0"/>
                  <a:ea typeface="KG Miss Kindy Marker" charset="0"/>
                  <a:cs typeface="KG Miss Kindy Marker" charset="0"/>
                </a:rPr>
                <a:t>ski</a:t>
              </a:r>
              <a:endParaRPr lang="en-US" sz="1400" dirty="0">
                <a:latin typeface="KG Miss Kindy Marker" charset="0"/>
                <a:ea typeface="KG Miss Kindy Marker" charset="0"/>
                <a:cs typeface="KG Miss Kindy Marker" charset="0"/>
              </a:endParaRPr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743" y="5483844"/>
              <a:ext cx="930723" cy="953992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4309529" y="5534784"/>
            <a:ext cx="1255557" cy="1081646"/>
            <a:chOff x="4207538" y="5552081"/>
            <a:chExt cx="1255557" cy="1081646"/>
          </a:xfrm>
        </p:grpSpPr>
        <p:sp>
          <p:nvSpPr>
            <p:cNvPr id="55" name="TextBox 54"/>
            <p:cNvSpPr txBox="1"/>
            <p:nvPr/>
          </p:nvSpPr>
          <p:spPr>
            <a:xfrm>
              <a:off x="4207538" y="6325950"/>
              <a:ext cx="12555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KG Miss Kindy Marker" charset="0"/>
                  <a:ea typeface="KG Miss Kindy Marker" charset="0"/>
                  <a:cs typeface="KG Miss Kindy Marker" charset="0"/>
                </a:rPr>
                <a:t>skull</a:t>
              </a:r>
              <a:endParaRPr lang="en-US" sz="1400" dirty="0">
                <a:latin typeface="KG Miss Kindy Marker" charset="0"/>
                <a:ea typeface="KG Miss Kindy Marker" charset="0"/>
                <a:cs typeface="KG Miss Kindy Marker" charset="0"/>
              </a:endParaRP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1458" y="5552081"/>
              <a:ext cx="747151" cy="747151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7391878" y="5481823"/>
            <a:ext cx="1103039" cy="1134607"/>
            <a:chOff x="7594229" y="5472402"/>
            <a:chExt cx="1103039" cy="1134607"/>
          </a:xfrm>
        </p:grpSpPr>
        <p:sp>
          <p:nvSpPr>
            <p:cNvPr id="58" name="TextBox 57"/>
            <p:cNvSpPr txBox="1"/>
            <p:nvPr/>
          </p:nvSpPr>
          <p:spPr>
            <a:xfrm>
              <a:off x="7594229" y="6299232"/>
              <a:ext cx="11030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KG Miss Kindy Marker" charset="0"/>
                  <a:ea typeface="KG Miss Kindy Marker" charset="0"/>
                  <a:cs typeface="KG Miss Kindy Marker" charset="0"/>
                </a:rPr>
                <a:t>skate</a:t>
              </a:r>
              <a:endParaRPr lang="en-US" sz="1400" dirty="0">
                <a:latin typeface="KG Miss Kindy Marker" charset="0"/>
                <a:ea typeface="KG Miss Kindy Marker" charset="0"/>
                <a:cs typeface="KG Miss Kindy Marker" charset="0"/>
              </a:endParaRPr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4436" y="5472402"/>
              <a:ext cx="829341" cy="8241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0862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303" y="5381844"/>
            <a:ext cx="1572768" cy="9387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153" y="5372451"/>
            <a:ext cx="1466029" cy="10148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419" y="5131405"/>
            <a:ext cx="1096141" cy="13090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0011" y="5081092"/>
            <a:ext cx="827817" cy="1421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071" y="5263518"/>
            <a:ext cx="1046539" cy="10571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29" y="5143656"/>
            <a:ext cx="1507948" cy="12968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1831" y="0"/>
            <a:ext cx="1023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Name</a:t>
            </a:r>
            <a:endParaRPr lang="en-US" sz="24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026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8089" y="5504633"/>
            <a:ext cx="1103039" cy="1146681"/>
            <a:chOff x="519783" y="5702910"/>
            <a:chExt cx="1103039" cy="114668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143" y="5702910"/>
              <a:ext cx="936317" cy="80523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19783" y="6541814"/>
              <a:ext cx="11030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smtClean="0">
                  <a:latin typeface="KG Miss Kindy Marker" charset="0"/>
                  <a:ea typeface="KG Miss Kindy Marker" charset="0"/>
                  <a:cs typeface="KG Miss Kindy Marker" charset="0"/>
                </a:rPr>
                <a:t>blocks</a:t>
              </a:r>
              <a:endParaRPr lang="en-US" sz="1400" dirty="0">
                <a:latin typeface="KG Miss Kindy Marker" charset="0"/>
                <a:ea typeface="KG Miss Kindy Marker" charset="0"/>
                <a:cs typeface="KG Miss Kindy Marker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088263" y="5698925"/>
            <a:ext cx="1146809" cy="903516"/>
            <a:chOff x="3408458" y="5928758"/>
            <a:chExt cx="1146809" cy="90351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8702" y="5928758"/>
              <a:ext cx="976565" cy="58291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408458" y="6524497"/>
              <a:ext cx="11030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KG Miss Kindy Marker" charset="0"/>
                  <a:ea typeface="KG Miss Kindy Marker" charset="0"/>
                  <a:cs typeface="KG Miss Kindy Marker" charset="0"/>
                </a:rPr>
                <a:t>brush</a:t>
              </a:r>
              <a:endParaRPr lang="en-US" sz="1400" dirty="0">
                <a:latin typeface="KG Miss Kindy Marker" charset="0"/>
                <a:ea typeface="KG Miss Kindy Marker" charset="0"/>
                <a:cs typeface="KG Miss Kindy Marker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732737" y="5505034"/>
            <a:ext cx="1103039" cy="1146280"/>
            <a:chOff x="2065348" y="5684587"/>
            <a:chExt cx="1103039" cy="114628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7683" y="5684587"/>
              <a:ext cx="680617" cy="81283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065348" y="6523090"/>
              <a:ext cx="11030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smtClean="0">
                  <a:latin typeface="KG Miss Kindy Marker" charset="0"/>
                  <a:ea typeface="KG Miss Kindy Marker" charset="0"/>
                  <a:cs typeface="KG Miss Kindy Marker" charset="0"/>
                </a:rPr>
                <a:t>broom</a:t>
              </a:r>
              <a:endParaRPr lang="en-US" sz="1400" dirty="0">
                <a:latin typeface="KG Miss Kindy Marker" charset="0"/>
                <a:ea typeface="KG Miss Kindy Marker" charset="0"/>
                <a:cs typeface="KG Miss Kindy Marker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78118" y="5702348"/>
            <a:ext cx="1103039" cy="972401"/>
            <a:chOff x="4803936" y="5832802"/>
            <a:chExt cx="1103039" cy="9724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6135" y="5832802"/>
              <a:ext cx="649818" cy="656383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803936" y="6497426"/>
              <a:ext cx="11030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KG Miss Kindy Marker" charset="0"/>
                  <a:ea typeface="KG Miss Kindy Marker" charset="0"/>
                  <a:cs typeface="KG Miss Kindy Marker" charset="0"/>
                </a:rPr>
                <a:t>blue</a:t>
              </a:r>
              <a:endParaRPr lang="en-US" sz="1400" dirty="0">
                <a:latin typeface="KG Miss Kindy Marker" charset="0"/>
                <a:ea typeface="KG Miss Kindy Marker" charset="0"/>
                <a:cs typeface="KG Miss Kindy Marker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204374" y="5769927"/>
            <a:ext cx="1268473" cy="858707"/>
            <a:chOff x="6443432" y="5920079"/>
            <a:chExt cx="1268473" cy="85870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432" y="5920079"/>
              <a:ext cx="910289" cy="63014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608866" y="6471009"/>
              <a:ext cx="11030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KG Miss Kindy Marker" charset="0"/>
                  <a:ea typeface="KG Miss Kindy Marker" charset="0"/>
                  <a:cs typeface="KG Miss Kindy Marker" charset="0"/>
                </a:rPr>
                <a:t>bread</a:t>
              </a:r>
              <a:endParaRPr lang="en-US" sz="1400" dirty="0">
                <a:latin typeface="KG Miss Kindy Marker" charset="0"/>
                <a:ea typeface="KG Miss Kindy Marker" charset="0"/>
                <a:cs typeface="KG Miss Kindy Marker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594229" y="5446552"/>
            <a:ext cx="1103039" cy="1204762"/>
            <a:chOff x="7835281" y="5574024"/>
            <a:chExt cx="1103039" cy="120476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3788" y="5574024"/>
              <a:ext cx="514009" cy="882926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835281" y="6471009"/>
              <a:ext cx="11030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KG Miss Kindy Marker" charset="0"/>
                  <a:ea typeface="KG Miss Kindy Marker" charset="0"/>
                  <a:cs typeface="KG Miss Kindy Marker" charset="0"/>
                </a:rPr>
                <a:t>blender</a:t>
              </a:r>
              <a:endParaRPr lang="en-US" sz="1400" dirty="0">
                <a:latin typeface="KG Miss Kindy Marker" charset="0"/>
                <a:ea typeface="KG Miss Kindy Marker" charset="0"/>
                <a:cs typeface="KG Miss Kindy Marker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811847" y="150899"/>
            <a:ext cx="1023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Name</a:t>
            </a:r>
            <a:endParaRPr lang="en-US" sz="24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53341" y="2614424"/>
            <a:ext cx="6937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Double-click-to-type-here</a:t>
            </a:r>
            <a:r>
              <a:rPr lang="en-US" sz="2400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. </a:t>
            </a:r>
            <a:endParaRPr lang="en-US" sz="2400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53340" y="4029829"/>
            <a:ext cx="6937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Double-click-to-type-here</a:t>
            </a:r>
            <a:r>
              <a:rPr lang="en-US" sz="2400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. </a:t>
            </a:r>
            <a:endParaRPr lang="en-US" sz="2400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32737" y="1339106"/>
            <a:ext cx="6937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Double-click-to-type-here</a:t>
            </a:r>
            <a:r>
              <a:rPr lang="en-US" sz="2400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. </a:t>
            </a:r>
            <a:endParaRPr lang="en-US" sz="2400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002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186" y="5313898"/>
            <a:ext cx="1241861" cy="12501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740" y="5047593"/>
            <a:ext cx="1016000" cy="152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5554">
            <a:off x="6511416" y="5736578"/>
            <a:ext cx="1202608" cy="5550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264" y="5149179"/>
            <a:ext cx="706446" cy="1398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30" y="5279201"/>
            <a:ext cx="2108910" cy="11387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3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493" y="5107481"/>
            <a:ext cx="1346170" cy="14042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8349" y="0"/>
            <a:ext cx="1023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Name</a:t>
            </a:r>
            <a:endParaRPr lang="en-US" sz="24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873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759951" y="1258957"/>
            <a:ext cx="6937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Double-click-to-type-here. </a:t>
            </a:r>
            <a:endParaRPr lang="en-US" sz="24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53341" y="2614424"/>
            <a:ext cx="6937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Double-click-to-type-here. </a:t>
            </a:r>
            <a:endParaRPr lang="en-US" sz="24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53340" y="4029829"/>
            <a:ext cx="6937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Double-click-to-type-here. </a:t>
            </a:r>
            <a:endParaRPr lang="en-US" sz="24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1847" y="150899"/>
            <a:ext cx="1023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Name</a:t>
            </a:r>
            <a:endParaRPr lang="en-US" sz="24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63668" y="5509373"/>
            <a:ext cx="1309467" cy="1094862"/>
            <a:chOff x="567392" y="5469544"/>
            <a:chExt cx="1309467" cy="1094862"/>
          </a:xfrm>
        </p:grpSpPr>
        <p:sp>
          <p:nvSpPr>
            <p:cNvPr id="25" name="TextBox 24"/>
            <p:cNvSpPr txBox="1"/>
            <p:nvPr/>
          </p:nvSpPr>
          <p:spPr>
            <a:xfrm>
              <a:off x="650301" y="6256629"/>
              <a:ext cx="11030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KG Miss Kindy Marker" charset="0"/>
                  <a:ea typeface="KG Miss Kindy Marker" charset="0"/>
                  <a:cs typeface="KG Miss Kindy Marker" charset="0"/>
                </a:rPr>
                <a:t>grass</a:t>
              </a:r>
              <a:endParaRPr lang="en-US" sz="1400" dirty="0">
                <a:latin typeface="KG Miss Kindy Marker" charset="0"/>
                <a:ea typeface="KG Miss Kindy Marker" charset="0"/>
                <a:cs typeface="KG Miss Kindy Marker" charset="0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392" y="5469544"/>
              <a:ext cx="1309467" cy="707054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2264675" y="5472562"/>
            <a:ext cx="1103039" cy="1130170"/>
            <a:chOff x="2271360" y="5310963"/>
            <a:chExt cx="1103039" cy="126316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7453" y="5310963"/>
              <a:ext cx="630855" cy="946285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2271360" y="6266346"/>
              <a:ext cx="11030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KG Miss Kindy Marker" charset="0"/>
                  <a:ea typeface="KG Miss Kindy Marker" charset="0"/>
                  <a:cs typeface="KG Miss Kindy Marker" charset="0"/>
                </a:rPr>
                <a:t>glue</a:t>
              </a:r>
              <a:endParaRPr lang="en-US" sz="1400" dirty="0">
                <a:latin typeface="KG Miss Kindy Marker" charset="0"/>
                <a:ea typeface="KG Miss Kindy Marker" charset="0"/>
                <a:cs typeface="KG Miss Kindy Marker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635736" y="5525361"/>
            <a:ext cx="1103039" cy="1080590"/>
            <a:chOff x="3635736" y="5525361"/>
            <a:chExt cx="1103039" cy="1080590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1707" y="5525361"/>
              <a:ext cx="771098" cy="776239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3635736" y="6298174"/>
              <a:ext cx="11030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KG Miss Kindy Marker" charset="0"/>
                  <a:ea typeface="KG Miss Kindy Marker" charset="0"/>
                  <a:cs typeface="KG Miss Kindy Marker" charset="0"/>
                </a:rPr>
                <a:t>gloves</a:t>
              </a:r>
              <a:endParaRPr lang="en-US" sz="1400" dirty="0">
                <a:latin typeface="KG Miss Kindy Marker" charset="0"/>
                <a:ea typeface="KG Miss Kindy Marker" charset="0"/>
                <a:cs typeface="KG Miss Kindy Marker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147011" y="5525361"/>
            <a:ext cx="1103039" cy="1093370"/>
            <a:chOff x="5064017" y="5348149"/>
            <a:chExt cx="1103039" cy="1216256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53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8786" y="5348149"/>
              <a:ext cx="835865" cy="871913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5064017" y="6256628"/>
              <a:ext cx="11030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KG Miss Kindy Marker" charset="0"/>
                  <a:ea typeface="KG Miss Kindy Marker" charset="0"/>
                  <a:cs typeface="KG Miss Kindy Marker" charset="0"/>
                </a:rPr>
                <a:t>grapes</a:t>
              </a:r>
              <a:endParaRPr lang="en-US" sz="1400" dirty="0">
                <a:latin typeface="KG Miss Kindy Marker" charset="0"/>
                <a:ea typeface="KG Miss Kindy Marker" charset="0"/>
                <a:cs typeface="KG Miss Kindy Marker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486141" y="5893149"/>
            <a:ext cx="1103039" cy="746394"/>
            <a:chOff x="6492298" y="5816297"/>
            <a:chExt cx="1103039" cy="746394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05554">
              <a:off x="6716498" y="5816297"/>
              <a:ext cx="746725" cy="344651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6492298" y="6254914"/>
              <a:ext cx="11030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KG Miss Kindy Marker" charset="0"/>
                  <a:ea typeface="KG Miss Kindy Marker" charset="0"/>
                  <a:cs typeface="KG Miss Kindy Marker" charset="0"/>
                </a:rPr>
                <a:t>glasses</a:t>
              </a:r>
              <a:endParaRPr lang="en-US" sz="1400" dirty="0">
                <a:latin typeface="KG Miss Kindy Marker" charset="0"/>
                <a:ea typeface="KG Miss Kindy Marker" charset="0"/>
                <a:cs typeface="KG Miss Kindy Marker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815107" y="5388811"/>
            <a:ext cx="1103039" cy="1217139"/>
            <a:chOff x="7815107" y="5388811"/>
            <a:chExt cx="1103039" cy="1217139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7303" y="5388811"/>
              <a:ext cx="438648" cy="868523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7815107" y="6298173"/>
              <a:ext cx="11030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smtClean="0">
                  <a:latin typeface="KG Miss Kindy Marker" charset="0"/>
                  <a:ea typeface="KG Miss Kindy Marker" charset="0"/>
                  <a:cs typeface="KG Miss Kindy Marker" charset="0"/>
                </a:rPr>
                <a:t>grill</a:t>
              </a:r>
              <a:endParaRPr lang="en-US" sz="1400" dirty="0">
                <a:latin typeface="KG Miss Kindy Marker" charset="0"/>
                <a:ea typeface="KG Miss Kindy Marker" charset="0"/>
                <a:cs typeface="KG Miss Kindy Marker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4896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16" y="5145523"/>
            <a:ext cx="1132928" cy="13173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261" y="5272000"/>
            <a:ext cx="1158123" cy="11560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6618">
            <a:off x="4644725" y="5310114"/>
            <a:ext cx="966017" cy="10679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63627" y="5205835"/>
            <a:ext cx="1445943" cy="12277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78" y="5051114"/>
            <a:ext cx="1082452" cy="15169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732" y="5286248"/>
            <a:ext cx="1503436" cy="11275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8349" y="0"/>
            <a:ext cx="1023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Name</a:t>
            </a:r>
            <a:endParaRPr lang="en-US" sz="24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732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759951" y="1258957"/>
            <a:ext cx="6937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Double-click-to-type-here. </a:t>
            </a:r>
            <a:endParaRPr lang="en-US" sz="24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53341" y="2614424"/>
            <a:ext cx="6937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Double-click-to-type-here. </a:t>
            </a:r>
            <a:endParaRPr lang="en-US" sz="24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53340" y="4029829"/>
            <a:ext cx="6937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Double-click-to-type-here. </a:t>
            </a:r>
            <a:endParaRPr lang="en-US" sz="24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1847" y="150899"/>
            <a:ext cx="1023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Name</a:t>
            </a:r>
            <a:endParaRPr lang="en-US" sz="24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008234" y="5621915"/>
            <a:ext cx="1103039" cy="984036"/>
            <a:chOff x="3635736" y="5621915"/>
            <a:chExt cx="1103039" cy="984036"/>
          </a:xfrm>
        </p:grpSpPr>
        <p:sp>
          <p:nvSpPr>
            <p:cNvPr id="43" name="TextBox 42"/>
            <p:cNvSpPr txBox="1"/>
            <p:nvPr/>
          </p:nvSpPr>
          <p:spPr>
            <a:xfrm>
              <a:off x="3635736" y="6298174"/>
              <a:ext cx="11030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KG Miss Kindy Marker" charset="0"/>
                  <a:ea typeface="KG Miss Kindy Marker" charset="0"/>
                  <a:cs typeface="KG Miss Kindy Marker" charset="0"/>
                </a:rPr>
                <a:t>fries</a:t>
              </a:r>
              <a:endParaRPr lang="en-US" sz="1400" dirty="0">
                <a:latin typeface="KG Miss Kindy Marker" charset="0"/>
                <a:ea typeface="KG Miss Kindy Marker" charset="0"/>
                <a:cs typeface="KG Miss Kindy Marker" charset="0"/>
              </a:endParaRP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0791" y="5621915"/>
              <a:ext cx="528519" cy="614534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1633821" y="5615209"/>
            <a:ext cx="1103039" cy="975252"/>
            <a:chOff x="2264675" y="5659881"/>
            <a:chExt cx="1103039" cy="975252"/>
          </a:xfrm>
        </p:grpSpPr>
        <p:sp>
          <p:nvSpPr>
            <p:cNvPr id="46" name="TextBox 45"/>
            <p:cNvSpPr txBox="1"/>
            <p:nvPr/>
          </p:nvSpPr>
          <p:spPr>
            <a:xfrm>
              <a:off x="2264675" y="6327356"/>
              <a:ext cx="11030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KG Miss Kindy Marker" charset="0"/>
                  <a:ea typeface="KG Miss Kindy Marker" charset="0"/>
                  <a:cs typeface="KG Miss Kindy Marker" charset="0"/>
                </a:rPr>
                <a:t>frog</a:t>
              </a:r>
              <a:endParaRPr lang="en-US" sz="1400" dirty="0">
                <a:latin typeface="KG Miss Kindy Marker" charset="0"/>
                <a:ea typeface="KG Miss Kindy Marker" charset="0"/>
                <a:cs typeface="KG Miss Kindy Marker" charset="0"/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2176" y="5659881"/>
              <a:ext cx="653731" cy="652572"/>
            </a:xfrm>
            <a:prstGeom prst="rect">
              <a:avLst/>
            </a:prstGeom>
          </p:spPr>
        </p:pic>
      </p:grpSp>
      <p:grpSp>
        <p:nvGrpSpPr>
          <p:cNvPr id="48" name="Group 47"/>
          <p:cNvGrpSpPr/>
          <p:nvPr/>
        </p:nvGrpSpPr>
        <p:grpSpPr>
          <a:xfrm>
            <a:off x="4379140" y="5664247"/>
            <a:ext cx="1103039" cy="941703"/>
            <a:chOff x="5147011" y="5708117"/>
            <a:chExt cx="1103039" cy="941703"/>
          </a:xfrm>
        </p:grpSpPr>
        <p:sp>
          <p:nvSpPr>
            <p:cNvPr id="49" name="TextBox 48"/>
            <p:cNvSpPr txBox="1"/>
            <p:nvPr/>
          </p:nvSpPr>
          <p:spPr>
            <a:xfrm>
              <a:off x="5147011" y="6342043"/>
              <a:ext cx="11030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KG Miss Kindy Marker" charset="0"/>
                  <a:ea typeface="KG Miss Kindy Marker" charset="0"/>
                  <a:cs typeface="KG Miss Kindy Marker" charset="0"/>
                </a:rPr>
                <a:t>fly</a:t>
              </a:r>
              <a:endParaRPr lang="en-US" sz="1400" dirty="0">
                <a:latin typeface="KG Miss Kindy Marker" charset="0"/>
                <a:ea typeface="KG Miss Kindy Marker" charset="0"/>
                <a:cs typeface="KG Miss Kindy Marker" charset="0"/>
              </a:endParaRP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6618">
              <a:off x="5435915" y="5708117"/>
              <a:ext cx="545292" cy="602850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5989031" y="5641375"/>
            <a:ext cx="1103039" cy="1017628"/>
            <a:chOff x="6486141" y="5621915"/>
            <a:chExt cx="1103039" cy="1017628"/>
          </a:xfrm>
        </p:grpSpPr>
        <p:sp>
          <p:nvSpPr>
            <p:cNvPr id="52" name="TextBox 51"/>
            <p:cNvSpPr txBox="1"/>
            <p:nvPr/>
          </p:nvSpPr>
          <p:spPr>
            <a:xfrm>
              <a:off x="6486141" y="6331766"/>
              <a:ext cx="11030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KG Miss Kindy Marker" charset="0"/>
                  <a:ea typeface="KG Miss Kindy Marker" charset="0"/>
                  <a:cs typeface="KG Miss Kindy Marker" charset="0"/>
                </a:rPr>
                <a:t>frame</a:t>
              </a:r>
              <a:endParaRPr lang="en-US" sz="1400" dirty="0">
                <a:latin typeface="KG Miss Kindy Marker" charset="0"/>
                <a:ea typeface="KG Miss Kindy Marker" charset="0"/>
                <a:cs typeface="KG Miss Kindy Marker" charset="0"/>
              </a:endParaRPr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700388" y="5672805"/>
              <a:ext cx="674543" cy="572764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332506" y="5513153"/>
            <a:ext cx="1103039" cy="1044590"/>
            <a:chOff x="646577" y="5559645"/>
            <a:chExt cx="1103039" cy="1044590"/>
          </a:xfrm>
        </p:grpSpPr>
        <p:sp>
          <p:nvSpPr>
            <p:cNvPr id="55" name="TextBox 54"/>
            <p:cNvSpPr txBox="1"/>
            <p:nvPr/>
          </p:nvSpPr>
          <p:spPr>
            <a:xfrm>
              <a:off x="646577" y="6296458"/>
              <a:ext cx="11030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KG Miss Kindy Marker" charset="0"/>
                  <a:ea typeface="KG Miss Kindy Marker" charset="0"/>
                  <a:cs typeface="KG Miss Kindy Marker" charset="0"/>
                </a:rPr>
                <a:t>flower</a:t>
              </a:r>
              <a:endParaRPr lang="en-US" sz="1400" dirty="0">
                <a:latin typeface="KG Miss Kindy Marker" charset="0"/>
                <a:ea typeface="KG Miss Kindy Marker" charset="0"/>
                <a:cs typeface="KG Miss Kindy Marker" charset="0"/>
              </a:endParaRP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132" y="5559645"/>
              <a:ext cx="504971" cy="707673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7512628" y="5599179"/>
            <a:ext cx="1103039" cy="1018629"/>
            <a:chOff x="7815107" y="5587321"/>
            <a:chExt cx="1103039" cy="1018629"/>
          </a:xfrm>
        </p:grpSpPr>
        <p:sp>
          <p:nvSpPr>
            <p:cNvPr id="58" name="TextBox 57"/>
            <p:cNvSpPr txBox="1"/>
            <p:nvPr/>
          </p:nvSpPr>
          <p:spPr>
            <a:xfrm>
              <a:off x="7815107" y="6298173"/>
              <a:ext cx="11030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KG Miss Kindy Marker" charset="0"/>
                  <a:ea typeface="KG Miss Kindy Marker" charset="0"/>
                  <a:cs typeface="KG Miss Kindy Marker" charset="0"/>
                </a:rPr>
                <a:t>flag</a:t>
              </a:r>
              <a:endParaRPr lang="en-US" sz="1400" dirty="0">
                <a:latin typeface="KG Miss Kindy Marker" charset="0"/>
                <a:ea typeface="KG Miss Kindy Marker" charset="0"/>
                <a:cs typeface="KG Miss Kindy Marker" charset="0"/>
              </a:endParaRPr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2301" y="5587321"/>
              <a:ext cx="848650" cy="6364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4012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940" y="5053927"/>
            <a:ext cx="1386491" cy="15113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163" y="5261669"/>
            <a:ext cx="1368973" cy="1298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415" y="5295667"/>
            <a:ext cx="1765737" cy="11760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618" y="5261669"/>
            <a:ext cx="1584434" cy="12440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03" y="5342586"/>
            <a:ext cx="1452618" cy="108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75" y="4990292"/>
            <a:ext cx="1313799" cy="15698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8349" y="0"/>
            <a:ext cx="1023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Name</a:t>
            </a:r>
            <a:endParaRPr lang="en-US" sz="24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121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759951" y="1258957"/>
            <a:ext cx="6937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Double-click-to-type-here. </a:t>
            </a:r>
            <a:endParaRPr lang="en-US" sz="24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53341" y="2614424"/>
            <a:ext cx="6937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Double-click-to-type-here. </a:t>
            </a:r>
            <a:endParaRPr lang="en-US" sz="24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53340" y="4029829"/>
            <a:ext cx="6937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Double-click-to-type-here. </a:t>
            </a:r>
            <a:endParaRPr lang="en-US" sz="24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1847" y="150899"/>
            <a:ext cx="1023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Name</a:t>
            </a:r>
            <a:endParaRPr lang="en-US" sz="24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633821" y="5478767"/>
            <a:ext cx="1103039" cy="1111694"/>
            <a:chOff x="1633821" y="5478767"/>
            <a:chExt cx="1103039" cy="1111694"/>
          </a:xfrm>
        </p:grpSpPr>
        <p:sp>
          <p:nvSpPr>
            <p:cNvPr id="25" name="TextBox 24"/>
            <p:cNvSpPr txBox="1"/>
            <p:nvPr/>
          </p:nvSpPr>
          <p:spPr>
            <a:xfrm>
              <a:off x="1633821" y="6282684"/>
              <a:ext cx="11030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KG Miss Kindy Marker" charset="0"/>
                  <a:ea typeface="KG Miss Kindy Marker" charset="0"/>
                  <a:cs typeface="KG Miss Kindy Marker" charset="0"/>
                </a:rPr>
                <a:t>spoon</a:t>
              </a:r>
              <a:endParaRPr lang="en-US" sz="1400" dirty="0">
                <a:latin typeface="KG Miss Kindy Marker" charset="0"/>
                <a:ea typeface="KG Miss Kindy Marker" charset="0"/>
                <a:cs typeface="KG Miss Kindy Marker" charset="0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7452" y="5478767"/>
              <a:ext cx="782638" cy="853106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332506" y="5544435"/>
            <a:ext cx="1103039" cy="1013308"/>
            <a:chOff x="332506" y="5544435"/>
            <a:chExt cx="1103039" cy="1013308"/>
          </a:xfrm>
        </p:grpSpPr>
        <p:sp>
          <p:nvSpPr>
            <p:cNvPr id="28" name="TextBox 27"/>
            <p:cNvSpPr txBox="1"/>
            <p:nvPr/>
          </p:nvSpPr>
          <p:spPr>
            <a:xfrm>
              <a:off x="332506" y="6249966"/>
              <a:ext cx="11030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KG Miss Kindy Marker" charset="0"/>
                  <a:ea typeface="KG Miss Kindy Marker" charset="0"/>
                  <a:cs typeface="KG Miss Kindy Marker" charset="0"/>
                </a:rPr>
                <a:t>spider</a:t>
              </a:r>
              <a:endParaRPr lang="en-US" sz="1400" dirty="0">
                <a:latin typeface="KG Miss Kindy Marker" charset="0"/>
                <a:ea typeface="KG Miss Kindy Marker" charset="0"/>
                <a:cs typeface="KG Miss Kindy Marker" charset="0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3274" y="5544435"/>
              <a:ext cx="772750" cy="732976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3104611" y="5576633"/>
            <a:ext cx="1151814" cy="1022888"/>
            <a:chOff x="3230334" y="5594919"/>
            <a:chExt cx="1151814" cy="1022888"/>
          </a:xfrm>
        </p:grpSpPr>
        <p:sp>
          <p:nvSpPr>
            <p:cNvPr id="31" name="TextBox 30"/>
            <p:cNvSpPr txBox="1"/>
            <p:nvPr/>
          </p:nvSpPr>
          <p:spPr>
            <a:xfrm>
              <a:off x="3230334" y="6310030"/>
              <a:ext cx="11030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KG Miss Kindy Marker" charset="0"/>
                  <a:ea typeface="KG Miss Kindy Marker" charset="0"/>
                  <a:cs typeface="KG Miss Kindy Marker" charset="0"/>
                </a:rPr>
                <a:t>snail</a:t>
              </a:r>
              <a:endParaRPr lang="en-US" sz="1400" dirty="0">
                <a:latin typeface="KG Miss Kindy Marker" charset="0"/>
                <a:ea typeface="KG Miss Kindy Marker" charset="0"/>
                <a:cs typeface="KG Miss Kindy Marker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5435" y="5594919"/>
              <a:ext cx="996713" cy="663843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4569345" y="5554208"/>
            <a:ext cx="1361354" cy="1045313"/>
            <a:chOff x="4569345" y="5554208"/>
            <a:chExt cx="1361354" cy="1045313"/>
          </a:xfrm>
        </p:grpSpPr>
        <p:sp>
          <p:nvSpPr>
            <p:cNvPr id="34" name="TextBox 33"/>
            <p:cNvSpPr txBox="1"/>
            <p:nvPr/>
          </p:nvSpPr>
          <p:spPr>
            <a:xfrm>
              <a:off x="4569345" y="6291744"/>
              <a:ext cx="13613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smtClean="0">
                  <a:latin typeface="KG Miss Kindy Marker" charset="0"/>
                  <a:ea typeface="KG Miss Kindy Marker" charset="0"/>
                  <a:cs typeface="KG Miss Kindy Marker" charset="0"/>
                </a:rPr>
                <a:t>spaghetti</a:t>
              </a:r>
              <a:endParaRPr lang="en-US" sz="1400" dirty="0">
                <a:latin typeface="KG Miss Kindy Marker" charset="0"/>
                <a:ea typeface="KG Miss Kindy Marker" charset="0"/>
                <a:cs typeface="KG Miss Kindy Marker" charset="0"/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9999" y="5554208"/>
              <a:ext cx="894373" cy="702225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7626546" y="5478767"/>
            <a:ext cx="1103039" cy="1085443"/>
            <a:chOff x="7626546" y="5478767"/>
            <a:chExt cx="1103039" cy="1085443"/>
          </a:xfrm>
        </p:grpSpPr>
        <p:sp>
          <p:nvSpPr>
            <p:cNvPr id="37" name="TextBox 36"/>
            <p:cNvSpPr txBox="1"/>
            <p:nvPr/>
          </p:nvSpPr>
          <p:spPr>
            <a:xfrm>
              <a:off x="7626546" y="6256433"/>
              <a:ext cx="11030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KG Miss Kindy Marker" charset="0"/>
                  <a:ea typeface="KG Miss Kindy Marker" charset="0"/>
                  <a:cs typeface="KG Miss Kindy Marker" charset="0"/>
                </a:rPr>
                <a:t>snake</a:t>
              </a:r>
              <a:endParaRPr lang="en-US" sz="1400" dirty="0">
                <a:latin typeface="KG Miss Kindy Marker" charset="0"/>
                <a:ea typeface="KG Miss Kindy Marker" charset="0"/>
                <a:cs typeface="KG Miss Kindy Marker" charset="0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9128" y="5478767"/>
              <a:ext cx="819965" cy="734587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6283263" y="5400457"/>
            <a:ext cx="1103039" cy="1176778"/>
            <a:chOff x="6283263" y="5400457"/>
            <a:chExt cx="1103039" cy="1176778"/>
          </a:xfrm>
        </p:grpSpPr>
        <p:sp>
          <p:nvSpPr>
            <p:cNvPr id="40" name="TextBox 39"/>
            <p:cNvSpPr txBox="1"/>
            <p:nvPr/>
          </p:nvSpPr>
          <p:spPr>
            <a:xfrm>
              <a:off x="6283263" y="6269458"/>
              <a:ext cx="11030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KG Miss Kindy Marker" charset="0"/>
                  <a:ea typeface="KG Miss Kindy Marker" charset="0"/>
                  <a:cs typeface="KG Miss Kindy Marker" charset="0"/>
                </a:rPr>
                <a:t>snowman</a:t>
              </a:r>
              <a:endParaRPr lang="en-US" sz="1400" dirty="0">
                <a:latin typeface="KG Miss Kindy Marker" charset="0"/>
                <a:ea typeface="KG Miss Kindy Marker" charset="0"/>
                <a:cs typeface="KG Miss Kindy Marker" charset="0"/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0496" y="5400457"/>
              <a:ext cx="741605" cy="886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6441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4487</TotalTime>
  <Words>112</Words>
  <Application>Microsoft Macintosh PowerPoint</Application>
  <PresentationFormat>Letter Paper (8.5x11 in)</PresentationFormat>
  <Paragraphs>88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Calibri Light</vt:lpstr>
      <vt:lpstr>Comic Sans MS</vt:lpstr>
      <vt:lpstr>KG Miss Kindy Marker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marge.sheridan@comcast.net</dc:creator>
  <cp:lastModifiedBy>Marjorie Sheridan</cp:lastModifiedBy>
  <cp:revision>132</cp:revision>
  <cp:lastPrinted>2019-09-07T15:48:17Z</cp:lastPrinted>
  <dcterms:created xsi:type="dcterms:W3CDTF">2016-09-24T18:52:07Z</dcterms:created>
  <dcterms:modified xsi:type="dcterms:W3CDTF">2020-05-02T12:12:24Z</dcterms:modified>
</cp:coreProperties>
</file>