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307" r:id="rId2"/>
    <p:sldId id="308" r:id="rId3"/>
    <p:sldId id="302" r:id="rId4"/>
    <p:sldId id="294" r:id="rId5"/>
    <p:sldId id="292" r:id="rId6"/>
    <p:sldId id="291" r:id="rId7"/>
    <p:sldId id="305" r:id="rId8"/>
    <p:sldId id="303" r:id="rId9"/>
    <p:sldId id="300" r:id="rId10"/>
    <p:sldId id="295" r:id="rId11"/>
    <p:sldId id="296" r:id="rId12"/>
    <p:sldId id="306" r:id="rId1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2"/>
    <p:restoredTop sz="94582"/>
  </p:normalViewPr>
  <p:slideViewPr>
    <p:cSldViewPr snapToGrid="0" snapToObjects="1">
      <p:cViewPr>
        <p:scale>
          <a:sx n="56" d="100"/>
          <a:sy n="56" d="100"/>
        </p:scale>
        <p:origin x="1744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F7BF-5CCF-704C-8EC8-29A90872B71D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4CBE6-C1C9-ED4A-901E-2507AD44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6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0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99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19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7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9806" y="236482"/>
            <a:ext cx="344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2339" y="1252482"/>
            <a:ext cx="3210327" cy="37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Animal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1806" y="2624082"/>
            <a:ext cx="583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1806" y="3301416"/>
            <a:ext cx="583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7502" y="3991896"/>
            <a:ext cx="583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3370" y="4682376"/>
            <a:ext cx="5093430" cy="38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9370" y="5359710"/>
            <a:ext cx="426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4037" y="6037043"/>
            <a:ext cx="52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7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515" y="1746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005" y="918436"/>
            <a:ext cx="271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Fill-in-your-animal.</a:t>
            </a:r>
            <a:endParaRPr lang="en-US" sz="20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173" y="1643524"/>
            <a:ext cx="271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Fill-in-your-animal</a:t>
            </a:r>
            <a:endParaRPr lang="en-US" sz="20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9804" y="1643524"/>
            <a:ext cx="254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How-does-it-move?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6315" y="2368612"/>
            <a:ext cx="254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Where-does-it-live?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4362" y="3092146"/>
            <a:ext cx="254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What-does-it-eat?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1789" y="3818788"/>
            <a:ext cx="281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What-is-its-covering?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4232" y="3092146"/>
            <a:ext cx="271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Fill-in-your-animal</a:t>
            </a:r>
            <a:endParaRPr lang="en-US" sz="20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8094" y="4540768"/>
            <a:ext cx="185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your-animal</a:t>
            </a:r>
            <a:endParaRPr lang="en-US" sz="20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3430" y="4599855"/>
            <a:ext cx="273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the-feature.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9159" y="5324622"/>
            <a:ext cx="524713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b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Tell-why-you-like-the-animal-you-picked</a:t>
            </a:r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0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807" y="23648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427" y="1375636"/>
            <a:ext cx="271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Fill-in-your-animal.</a:t>
            </a:r>
            <a:endParaRPr lang="en-US" sz="20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8052" y="2233202"/>
            <a:ext cx="254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How-does-it-move?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8052" y="5680839"/>
            <a:ext cx="254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Where-does-it-live?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838" y="2254467"/>
            <a:ext cx="254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What does it eat?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2480" y="5670330"/>
            <a:ext cx="281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What is its covering?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8096" y="903170"/>
            <a:ext cx="253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Fill in your animal.</a:t>
            </a:r>
            <a:endParaRPr lang="en-US" sz="20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062" y="903170"/>
            <a:ext cx="271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Fill-in-your-animal.</a:t>
            </a:r>
            <a:endParaRPr lang="en-US" sz="20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8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83248" y="1089150"/>
            <a:ext cx="266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Fill-in-your-animal</a:t>
            </a:r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824" y="2819817"/>
            <a:ext cx="273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Name-the-feature.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03273" y="1089150"/>
            <a:ext cx="2510659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Tell-why-you-like</a:t>
            </a:r>
          </a:p>
          <a:p>
            <a:pPr>
              <a:lnSpc>
                <a:spcPts val="2560"/>
              </a:lnSpc>
            </a:pPr>
            <a:endParaRPr lang="en-US" b="1" dirty="0" smtClean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ts val="256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the-animal-you</a:t>
            </a:r>
          </a:p>
          <a:p>
            <a:pPr>
              <a:lnSpc>
                <a:spcPts val="2560"/>
              </a:lnSpc>
            </a:pP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ts val="256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picked.</a:t>
            </a:r>
            <a:endParaRPr lang="en-US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6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5" y="1025236"/>
            <a:ext cx="8825345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60"/>
              </a:lnSpc>
            </a:pPr>
            <a:r>
              <a:rPr lang="en-US" sz="4800" smtClean="0">
                <a:solidFill>
                  <a:srgbClr val="FF0000"/>
                </a:solidFill>
              </a:rPr>
              <a:t>Write-here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1745" y="192540"/>
            <a:ext cx="3685309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60"/>
              </a:lnSpc>
            </a:pPr>
            <a:r>
              <a:rPr lang="en-US" sz="4800" smtClean="0">
                <a:solidFill>
                  <a:srgbClr val="FF0000"/>
                </a:solidFill>
              </a:rPr>
              <a:t>Animal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9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7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19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5675</TotalTime>
  <Words>60</Words>
  <Application>Microsoft Macintosh PowerPoint</Application>
  <PresentationFormat>Letter Paper (8.5x11 in)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Comic Sans MS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124</cp:revision>
  <cp:lastPrinted>2020-02-03T19:38:49Z</cp:lastPrinted>
  <dcterms:created xsi:type="dcterms:W3CDTF">2016-09-24T18:52:07Z</dcterms:created>
  <dcterms:modified xsi:type="dcterms:W3CDTF">2020-05-11T11:36:29Z</dcterms:modified>
</cp:coreProperties>
</file>