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6" r:id="rId2"/>
    <p:sldId id="282" r:id="rId3"/>
    <p:sldId id="283" r:id="rId4"/>
    <p:sldId id="284" r:id="rId5"/>
    <p:sldId id="285" r:id="rId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642"/>
    <a:srgbClr val="CFF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173" autoAdjust="0"/>
    <p:restoredTop sz="94659"/>
  </p:normalViewPr>
  <p:slideViewPr>
    <p:cSldViewPr>
      <p:cViewPr>
        <p:scale>
          <a:sx n="66" d="100"/>
          <a:sy n="66" d="100"/>
        </p:scale>
        <p:origin x="432" y="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6" d="100"/>
        <a:sy n="13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44143-C827-480F-94E2-9A3204AE77C3}" type="datetimeFigureOut">
              <a:rPr lang="en-US" smtClean="0"/>
              <a:t>5/14/20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2E96A-D0C1-4438-A3F3-128CE13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59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30-4A5C-42E4-AA0A-39C7718E1428}" type="datetimeFigureOut">
              <a:rPr lang="en-US" smtClean="0"/>
              <a:t>5/14/20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9E78-AA32-4237-AF8A-45C0D9A2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7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30-4A5C-42E4-AA0A-39C7718E1428}" type="datetimeFigureOut">
              <a:rPr lang="en-US" smtClean="0"/>
              <a:t>5/14/20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9E78-AA32-4237-AF8A-45C0D9A2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2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30-4A5C-42E4-AA0A-39C7718E1428}" type="datetimeFigureOut">
              <a:rPr lang="en-US" smtClean="0"/>
              <a:t>5/14/20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9E78-AA32-4237-AF8A-45C0D9A2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6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30-4A5C-42E4-AA0A-39C7718E1428}" type="datetimeFigureOut">
              <a:rPr lang="en-US" smtClean="0"/>
              <a:t>5/14/20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9E78-AA32-4237-AF8A-45C0D9A2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9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30-4A5C-42E4-AA0A-39C7718E1428}" type="datetimeFigureOut">
              <a:rPr lang="en-US" smtClean="0"/>
              <a:t>5/14/20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9E78-AA32-4237-AF8A-45C0D9A2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3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30-4A5C-42E4-AA0A-39C7718E1428}" type="datetimeFigureOut">
              <a:rPr lang="en-US" smtClean="0"/>
              <a:t>5/14/20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9E78-AA32-4237-AF8A-45C0D9A2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1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30-4A5C-42E4-AA0A-39C7718E1428}" type="datetimeFigureOut">
              <a:rPr lang="en-US" smtClean="0"/>
              <a:t>5/14/20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9E78-AA32-4237-AF8A-45C0D9A2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4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30-4A5C-42E4-AA0A-39C7718E1428}" type="datetimeFigureOut">
              <a:rPr lang="en-US" smtClean="0"/>
              <a:t>5/14/20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9E78-AA32-4237-AF8A-45C0D9A2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1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30-4A5C-42E4-AA0A-39C7718E1428}" type="datetimeFigureOut">
              <a:rPr lang="en-US" smtClean="0"/>
              <a:t>5/14/20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9E78-AA32-4237-AF8A-45C0D9A2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30-4A5C-42E4-AA0A-39C7718E1428}" type="datetimeFigureOut">
              <a:rPr lang="en-US" smtClean="0"/>
              <a:t>5/14/20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9E78-AA32-4237-AF8A-45C0D9A2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8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1230-4A5C-42E4-AA0A-39C7718E1428}" type="datetimeFigureOut">
              <a:rPr lang="en-US" smtClean="0"/>
              <a:t>5/14/20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9E78-AA32-4237-AF8A-45C0D9A2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3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C1230-4A5C-42E4-AA0A-39C7718E1428}" type="datetimeFigureOut">
              <a:rPr lang="en-US" smtClean="0"/>
              <a:t>5/14/20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A9E78-AA32-4237-AF8A-45C0D9A2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4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5711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3681759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??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5638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??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4800" y="1700559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??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24800" y="3681759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??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4800" y="5635477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??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0"/>
            <a:ext cx="1823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Name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45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24800" y="1700559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??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24800" y="3681759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??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4800" y="5635477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??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1700559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??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3681759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??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5635477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??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0"/>
            <a:ext cx="1823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Name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70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18083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2480" y="117976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65048" y="117337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12128" y="117230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7780" y="308202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4860" y="308095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57428" y="307456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4508" y="307349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8472" y="496035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5552" y="495928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58120" y="495289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495182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92360" y="118357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46420" y="307440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93500" y="307333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16068" y="306694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63148" y="306587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38800" y="497559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85880" y="497452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08448" y="496813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55528" y="496706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40160" y="117976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62728" y="117337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09808" y="117230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83920" y="152400"/>
            <a:ext cx="1823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Name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988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8250" y="124941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5330" y="124834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7898" y="124195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54978" y="124088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7780" y="505941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4860" y="505834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7428" y="505195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4508" y="505088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27240" y="316477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9808" y="315838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6888" y="315731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8730" y="124834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51298" y="124195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98378" y="124088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7840" y="318870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24920" y="318763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47488" y="318124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94568" y="318017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020" y="315822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27270" y="123798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38700" y="503274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85780" y="503167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14210" y="5047984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61290" y="504691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83920" y="152400"/>
            <a:ext cx="1823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Name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5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7030</TotalTime>
  <Words>63</Words>
  <Application>Microsoft Macintosh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Marge</dc:creator>
  <cp:lastModifiedBy>Marjorie Sheridan</cp:lastModifiedBy>
  <cp:revision>106</cp:revision>
  <cp:lastPrinted>2018-05-13T16:00:42Z</cp:lastPrinted>
  <dcterms:created xsi:type="dcterms:W3CDTF">2014-01-22T19:15:48Z</dcterms:created>
  <dcterms:modified xsi:type="dcterms:W3CDTF">2020-05-14T12:29:00Z</dcterms:modified>
</cp:coreProperties>
</file>